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56" r:id="rId5"/>
    <p:sldId id="299" r:id="rId6"/>
    <p:sldId id="286" r:id="rId7"/>
    <p:sldId id="309" r:id="rId8"/>
    <p:sldId id="291" r:id="rId9"/>
    <p:sldId id="320" r:id="rId10"/>
    <p:sldId id="284" r:id="rId11"/>
    <p:sldId id="319" r:id="rId12"/>
    <p:sldId id="308" r:id="rId13"/>
    <p:sldId id="312" r:id="rId14"/>
    <p:sldId id="310" r:id="rId15"/>
    <p:sldId id="311" r:id="rId16"/>
    <p:sldId id="313" r:id="rId17"/>
    <p:sldId id="315" r:id="rId18"/>
    <p:sldId id="318" r:id="rId19"/>
    <p:sldId id="316" r:id="rId20"/>
    <p:sldId id="277" r:id="rId21"/>
    <p:sldId id="288" r:id="rId22"/>
    <p:sldId id="261" r:id="rId23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404AA08-22F8-4B27-5B18-6E9B44DB8D90}" name="Searcy, Dana" initials="SD" userId="S::dsearcy@washoecounty.gov::0dffaf84-94f7-4ccb-8373-400ae3dd0736" providerId="AD"/>
  <p188:author id="{EB40E109-221B-A0CB-8FA1-7A6A0FEBCC6B}" name="Andreasen, Joshua" initials="AJ" userId="S::JAndreasen@washoecounty.gov::306d1e8f-45c1-4827-94b8-9c775b2ff6d7" providerId="AD"/>
  <p188:author id="{8103665C-5D12-E975-4FFA-68ABB46B7ABE}" name="Andreasen, Joshua" initials="AJ" userId="S::jandreasen@washoecounty.gov::306d1e8f-45c1-4827-94b8-9c775b2ff6d7" providerId="AD"/>
  <p188:author id="{D7D10D7A-21AA-BE6F-A673-300E316A288A}" name="Matijevich, Cadence" initials="MC" userId="S::cmatijevich@washoecounty.gov::b0f76e95-bcd7-4cd7-a228-d739a7264333" providerId="AD"/>
  <p188:author id="{20717785-1E72-1DEA-7FE5-C5D386E1F944}" name="Ramos, Candee" initials="RC" userId="S::cramos@washoecounty.gov::2d089a0e-1da2-4ece-893b-6e04de3ea7c7" providerId="AD"/>
  <p188:author id="{882B86AD-544C-9BD5-00A9-8052E7E13741}" name="Thomas, Kate L" initials="TL" userId="S::kathomas@washoecounty.gov::33a3eb8f-6f35-4ad0-a4e7-6a324b45dd84" providerId="AD"/>
  <p188:author id="{9F7428AF-5074-A8A5-24FE-63B990AB86FF}" name="Wilson, Alexandra" initials="WA" userId="S::alwilson@washoecounty.gov::2602288d-92e3-4858-b0f9-9ea939b32a71" providerId="AD"/>
  <p188:author id="{3EBE21B8-98F2-1E50-73C8-E2F86C2D3C1C}" name="Brown, Eric P." initials="BP" userId="S::epricebrown@washoecounty.gov::59d55c7b-b72d-40a2-9d7d-5df2cb5bbee0" providerId="AD"/>
  <p188:author id="{94F4C9BA-65E0-47F9-58F2-E19C4949CC3A}" name="Enfield, Gabrielle" initials="EG" userId="S::genfield@washoecounty.gov::ee779545-4c5f-4d44-9d58-d3db7e94a19a" providerId="AD"/>
  <p188:author id="{D9C0E0BE-4DDA-00EF-3ED6-3B4FFA1DAAF4}" name="Yacoben, Abbe" initials="YA" userId="S::ayacoben@washoecounty.gov::434b99a2-9182-4842-97ee-4d753003e9c1" providerId="AD"/>
  <p188:author id="{EDEE85E9-7E24-86A9-8CA3-1C85062F77AE}" name="Willrich, Erick S" initials="WS" userId="S::ewillrich@washoecounty.gov::fdea5eeb-5bf0-4720-9dee-f51d39323002" providerId="AD"/>
  <p188:author id="{158377FC-058B-2203-D0A1-83C2B2022691}" name="Matijevich, Cadence" initials="" userId="S::CMatijevich@washoecounty.gov::b0f76e95-bcd7-4cd7-a228-d739a726433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0840"/>
    <a:srgbClr val="005A9C"/>
    <a:srgbClr val="CD9600"/>
    <a:srgbClr val="FAFAFA"/>
    <a:srgbClr val="0476A8"/>
    <a:srgbClr val="00B04C"/>
    <a:srgbClr val="F58F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D75B4B-4DBE-42FD-B1D4-B3E6B80D510E}" v="2" dt="2024-02-27T23:34:07.594"/>
    <p1510:client id="{48D7450F-51DB-4784-B2D3-B9A4C7DD4CCB}" v="73" dt="2024-02-27T22:53:20.639"/>
    <p1510:client id="{494CDB7E-112D-B83B-5A35-78158C59E12A}" v="717" dt="2024-02-27T18:20:02.0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90" y="7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own, Eric P." userId="S::epricebrown@washoecounty.gov::59d55c7b-b72d-40a2-9d7d-5df2cb5bbee0" providerId="AD" clId="Web-{37556724-B64C-8BA9-CBF7-AA781102C075}"/>
    <pc:docChg chg="delSld">
      <pc:chgData name="Brown, Eric P." userId="S::epricebrown@washoecounty.gov::59d55c7b-b72d-40a2-9d7d-5df2cb5bbee0" providerId="AD" clId="Web-{37556724-B64C-8BA9-CBF7-AA781102C075}" dt="2024-02-26T20:52:03.662" v="0"/>
      <pc:docMkLst>
        <pc:docMk/>
      </pc:docMkLst>
      <pc:sldChg chg="del">
        <pc:chgData name="Brown, Eric P." userId="S::epricebrown@washoecounty.gov::59d55c7b-b72d-40a2-9d7d-5df2cb5bbee0" providerId="AD" clId="Web-{37556724-B64C-8BA9-CBF7-AA781102C075}" dt="2024-02-26T20:52:03.662" v="0"/>
        <pc:sldMkLst>
          <pc:docMk/>
          <pc:sldMk cId="3871911251" sldId="314"/>
        </pc:sldMkLst>
      </pc:sldChg>
    </pc:docChg>
  </pc:docChgLst>
  <pc:docChgLst>
    <pc:chgData name="St. Jacques, Diane" userId="S::dstjacques@washoecounty.gov::cfafb92f-fc9d-4a93-8a84-c1104d35fe2c" providerId="AD" clId="Web-{DCD35638-7F7E-71F3-3F52-80EE09C0B1F3}"/>
    <pc:docChg chg="modSld">
      <pc:chgData name="St. Jacques, Diane" userId="S::dstjacques@washoecounty.gov::cfafb92f-fc9d-4a93-8a84-c1104d35fe2c" providerId="AD" clId="Web-{DCD35638-7F7E-71F3-3F52-80EE09C0B1F3}" dt="2024-02-26T20:34:52.849" v="8" actId="1076"/>
      <pc:docMkLst>
        <pc:docMk/>
      </pc:docMkLst>
      <pc:sldChg chg="modSp">
        <pc:chgData name="St. Jacques, Diane" userId="S::dstjacques@washoecounty.gov::cfafb92f-fc9d-4a93-8a84-c1104d35fe2c" providerId="AD" clId="Web-{DCD35638-7F7E-71F3-3F52-80EE09C0B1F3}" dt="2024-02-26T20:34:30.083" v="7" actId="1076"/>
        <pc:sldMkLst>
          <pc:docMk/>
          <pc:sldMk cId="1610477925" sldId="286"/>
        </pc:sldMkLst>
        <pc:spChg chg="mod">
          <ac:chgData name="St. Jacques, Diane" userId="S::dstjacques@washoecounty.gov::cfafb92f-fc9d-4a93-8a84-c1104d35fe2c" providerId="AD" clId="Web-{DCD35638-7F7E-71F3-3F52-80EE09C0B1F3}" dt="2024-02-26T20:34:30.083" v="7" actId="1076"/>
          <ac:spMkLst>
            <pc:docMk/>
            <pc:sldMk cId="1610477925" sldId="286"/>
            <ac:spMk id="17" creationId="{9781AE71-2BBD-DFB8-1896-A26E59AEDBB1}"/>
          </ac:spMkLst>
        </pc:spChg>
      </pc:sldChg>
      <pc:sldChg chg="modSp">
        <pc:chgData name="St. Jacques, Diane" userId="S::dstjacques@washoecounty.gov::cfafb92f-fc9d-4a93-8a84-c1104d35fe2c" providerId="AD" clId="Web-{DCD35638-7F7E-71F3-3F52-80EE09C0B1F3}" dt="2024-02-26T20:34:52.849" v="8" actId="1076"/>
        <pc:sldMkLst>
          <pc:docMk/>
          <pc:sldMk cId="4277726157" sldId="288"/>
        </pc:sldMkLst>
        <pc:spChg chg="mod">
          <ac:chgData name="St. Jacques, Diane" userId="S::dstjacques@washoecounty.gov::cfafb92f-fc9d-4a93-8a84-c1104d35fe2c" providerId="AD" clId="Web-{DCD35638-7F7E-71F3-3F52-80EE09C0B1F3}" dt="2024-02-26T20:34:52.849" v="8" actId="1076"/>
          <ac:spMkLst>
            <pc:docMk/>
            <pc:sldMk cId="4277726157" sldId="288"/>
            <ac:spMk id="4" creationId="{413D3870-54A3-4B8E-9881-A220FAB27A89}"/>
          </ac:spMkLst>
        </pc:spChg>
      </pc:sldChg>
      <pc:sldChg chg="modSp">
        <pc:chgData name="St. Jacques, Diane" userId="S::dstjacques@washoecounty.gov::cfafb92f-fc9d-4a93-8a84-c1104d35fe2c" providerId="AD" clId="Web-{DCD35638-7F7E-71F3-3F52-80EE09C0B1F3}" dt="2024-02-26T20:33:59.474" v="6" actId="20577"/>
        <pc:sldMkLst>
          <pc:docMk/>
          <pc:sldMk cId="3871911251" sldId="314"/>
        </pc:sldMkLst>
        <pc:spChg chg="mod">
          <ac:chgData name="St. Jacques, Diane" userId="S::dstjacques@washoecounty.gov::cfafb92f-fc9d-4a93-8a84-c1104d35fe2c" providerId="AD" clId="Web-{DCD35638-7F7E-71F3-3F52-80EE09C0B1F3}" dt="2024-02-26T20:33:59.474" v="6" actId="20577"/>
          <ac:spMkLst>
            <pc:docMk/>
            <pc:sldMk cId="3871911251" sldId="314"/>
            <ac:spMk id="9" creationId="{BE26EE78-3CBF-55A1-FB2E-087F95BF04EF}"/>
          </ac:spMkLst>
        </pc:spChg>
      </pc:sldChg>
    </pc:docChg>
  </pc:docChgLst>
  <pc:docChgLst>
    <pc:chgData name="Ramos, Candee" userId="S::cramos@washoecounty.gov::2d089a0e-1da2-4ece-893b-6e04de3ea7c7" providerId="AD" clId="Web-{494CDB7E-112D-B83B-5A35-78158C59E12A}"/>
    <pc:docChg chg="addSld modSld sldOrd">
      <pc:chgData name="Ramos, Candee" userId="S::cramos@washoecounty.gov::2d089a0e-1da2-4ece-893b-6e04de3ea7c7" providerId="AD" clId="Web-{494CDB7E-112D-B83B-5A35-78158C59E12A}" dt="2024-02-27T18:17:35.815" v="687" actId="20577"/>
      <pc:docMkLst>
        <pc:docMk/>
      </pc:docMkLst>
      <pc:sldChg chg="ord">
        <pc:chgData name="Ramos, Candee" userId="S::cramos@washoecounty.gov::2d089a0e-1da2-4ece-893b-6e04de3ea7c7" providerId="AD" clId="Web-{494CDB7E-112D-B83B-5A35-78158C59E12A}" dt="2024-02-27T17:45:20.998" v="218"/>
        <pc:sldMkLst>
          <pc:docMk/>
          <pc:sldMk cId="3724592872" sldId="316"/>
        </pc:sldMkLst>
      </pc:sldChg>
      <pc:sldChg chg="addSp delSp modSp add replId">
        <pc:chgData name="Ramos, Candee" userId="S::cramos@washoecounty.gov::2d089a0e-1da2-4ece-893b-6e04de3ea7c7" providerId="AD" clId="Web-{494CDB7E-112D-B83B-5A35-78158C59E12A}" dt="2024-02-27T18:17:35.815" v="687" actId="20577"/>
        <pc:sldMkLst>
          <pc:docMk/>
          <pc:sldMk cId="3183382243" sldId="320"/>
        </pc:sldMkLst>
        <pc:spChg chg="mod">
          <ac:chgData name="Ramos, Candee" userId="S::cramos@washoecounty.gov::2d089a0e-1da2-4ece-893b-6e04de3ea7c7" providerId="AD" clId="Web-{494CDB7E-112D-B83B-5A35-78158C59E12A}" dt="2024-02-27T18:17:35.815" v="687" actId="20577"/>
          <ac:spMkLst>
            <pc:docMk/>
            <pc:sldMk cId="3183382243" sldId="320"/>
            <ac:spMk id="2" creationId="{C3FEFB4C-F344-9A1B-1F85-4728857CCE91}"/>
          </ac:spMkLst>
        </pc:spChg>
        <pc:spChg chg="add mod">
          <ac:chgData name="Ramos, Candee" userId="S::cramos@washoecounty.gov::2d089a0e-1da2-4ece-893b-6e04de3ea7c7" providerId="AD" clId="Web-{494CDB7E-112D-B83B-5A35-78158C59E12A}" dt="2024-02-27T18:17:15.549" v="671" actId="20577"/>
          <ac:spMkLst>
            <pc:docMk/>
            <pc:sldMk cId="3183382243" sldId="320"/>
            <ac:spMk id="5" creationId="{43393A34-268C-EDA0-F9D8-2916B4EE7583}"/>
          </ac:spMkLst>
        </pc:spChg>
        <pc:spChg chg="mod">
          <ac:chgData name="Ramos, Candee" userId="S::cramos@washoecounty.gov::2d089a0e-1da2-4ece-893b-6e04de3ea7c7" providerId="AD" clId="Web-{494CDB7E-112D-B83B-5A35-78158C59E12A}" dt="2024-02-26T21:20:27.699" v="9" actId="20577"/>
          <ac:spMkLst>
            <pc:docMk/>
            <pc:sldMk cId="3183382243" sldId="320"/>
            <ac:spMk id="9" creationId="{1C2EBEE8-F8A3-472B-7985-9F3D7EAD8D6C}"/>
          </ac:spMkLst>
        </pc:spChg>
        <pc:picChg chg="add mod">
          <ac:chgData name="Ramos, Candee" userId="S::cramos@washoecounty.gov::2d089a0e-1da2-4ece-893b-6e04de3ea7c7" providerId="AD" clId="Web-{494CDB7E-112D-B83B-5A35-78158C59E12A}" dt="2024-02-27T18:15:24.234" v="658" actId="1076"/>
          <ac:picMkLst>
            <pc:docMk/>
            <pc:sldMk cId="3183382243" sldId="320"/>
            <ac:picMk id="4" creationId="{014CD616-ECA0-7C62-EE5E-DE819596CF1E}"/>
          </ac:picMkLst>
        </pc:picChg>
        <pc:picChg chg="del">
          <ac:chgData name="Ramos, Candee" userId="S::cramos@washoecounty.gov::2d089a0e-1da2-4ece-893b-6e04de3ea7c7" providerId="AD" clId="Web-{494CDB7E-112D-B83B-5A35-78158C59E12A}" dt="2024-02-26T21:20:34.527" v="13"/>
          <ac:picMkLst>
            <pc:docMk/>
            <pc:sldMk cId="3183382243" sldId="320"/>
            <ac:picMk id="8" creationId="{1F489BEC-7A2B-22A5-F3F0-36A86EB5F114}"/>
          </ac:picMkLst>
        </pc:picChg>
        <pc:picChg chg="del">
          <ac:chgData name="Ramos, Candee" userId="S::cramos@washoecounty.gov::2d089a0e-1da2-4ece-893b-6e04de3ea7c7" providerId="AD" clId="Web-{494CDB7E-112D-B83B-5A35-78158C59E12A}" dt="2024-02-26T21:20:32.871" v="11"/>
          <ac:picMkLst>
            <pc:docMk/>
            <pc:sldMk cId="3183382243" sldId="320"/>
            <ac:picMk id="13" creationId="{C55ED609-04A6-2D7F-8061-C6B112AAE8A3}"/>
          </ac:picMkLst>
        </pc:picChg>
        <pc:picChg chg="del">
          <ac:chgData name="Ramos, Candee" userId="S::cramos@washoecounty.gov::2d089a0e-1da2-4ece-893b-6e04de3ea7c7" providerId="AD" clId="Web-{494CDB7E-112D-B83B-5A35-78158C59E12A}" dt="2024-02-26T21:20:33.715" v="12"/>
          <ac:picMkLst>
            <pc:docMk/>
            <pc:sldMk cId="3183382243" sldId="320"/>
            <ac:picMk id="15" creationId="{10A1DD4A-1814-8339-3DCF-46412258F399}"/>
          </ac:picMkLst>
        </pc:picChg>
        <pc:picChg chg="del">
          <ac:chgData name="Ramos, Candee" userId="S::cramos@washoecounty.gov::2d089a0e-1da2-4ece-893b-6e04de3ea7c7" providerId="AD" clId="Web-{494CDB7E-112D-B83B-5A35-78158C59E12A}" dt="2024-02-26T21:20:29.355" v="10"/>
          <ac:picMkLst>
            <pc:docMk/>
            <pc:sldMk cId="3183382243" sldId="320"/>
            <ac:picMk id="19" creationId="{48F1E85F-D7EE-5916-3EFE-2AD0335195CE}"/>
          </ac:picMkLst>
        </pc:picChg>
      </pc:sldChg>
    </pc:docChg>
  </pc:docChgLst>
  <pc:docChgLst>
    <pc:chgData name="St. Jacques, Diane" userId="S::dstjacques@washoecounty.gov::cfafb92f-fc9d-4a93-8a84-c1104d35fe2c" providerId="AD" clId="Web-{4262256E-C1C6-977B-BE4C-5777C02914FF}"/>
    <pc:docChg chg="modSld">
      <pc:chgData name="St. Jacques, Diane" userId="S::dstjacques@washoecounty.gov::cfafb92f-fc9d-4a93-8a84-c1104d35fe2c" providerId="AD" clId="Web-{4262256E-C1C6-977B-BE4C-5777C02914FF}" dt="2024-02-26T20:25:26.168" v="471" actId="1076"/>
      <pc:docMkLst>
        <pc:docMk/>
      </pc:docMkLst>
      <pc:sldChg chg="modSp">
        <pc:chgData name="St. Jacques, Diane" userId="S::dstjacques@washoecounty.gov::cfafb92f-fc9d-4a93-8a84-c1104d35fe2c" providerId="AD" clId="Web-{4262256E-C1C6-977B-BE4C-5777C02914FF}" dt="2024-02-26T19:26:23.857" v="205" actId="1076"/>
        <pc:sldMkLst>
          <pc:docMk/>
          <pc:sldMk cId="3977640521" sldId="256"/>
        </pc:sldMkLst>
        <pc:spChg chg="mod">
          <ac:chgData name="St. Jacques, Diane" userId="S::dstjacques@washoecounty.gov::cfafb92f-fc9d-4a93-8a84-c1104d35fe2c" providerId="AD" clId="Web-{4262256E-C1C6-977B-BE4C-5777C02914FF}" dt="2024-02-26T18:23:48.291" v="4" actId="1076"/>
          <ac:spMkLst>
            <pc:docMk/>
            <pc:sldMk cId="3977640521" sldId="256"/>
            <ac:spMk id="21" creationId="{948738BA-D24E-1846-B815-9CA15E2D2588}"/>
          </ac:spMkLst>
        </pc:spChg>
        <pc:picChg chg="mod">
          <ac:chgData name="St. Jacques, Diane" userId="S::dstjacques@washoecounty.gov::cfafb92f-fc9d-4a93-8a84-c1104d35fe2c" providerId="AD" clId="Web-{4262256E-C1C6-977B-BE4C-5777C02914FF}" dt="2024-02-26T18:23:53.510" v="5" actId="1076"/>
          <ac:picMkLst>
            <pc:docMk/>
            <pc:sldMk cId="3977640521" sldId="256"/>
            <ac:picMk id="9" creationId="{B60A9524-9D4D-6A4D-A81A-52A8680CA635}"/>
          </ac:picMkLst>
        </pc:picChg>
        <pc:picChg chg="mod">
          <ac:chgData name="St. Jacques, Diane" userId="S::dstjacques@washoecounty.gov::cfafb92f-fc9d-4a93-8a84-c1104d35fe2c" providerId="AD" clId="Web-{4262256E-C1C6-977B-BE4C-5777C02914FF}" dt="2024-02-26T19:26:23.857" v="205" actId="1076"/>
          <ac:picMkLst>
            <pc:docMk/>
            <pc:sldMk cId="3977640521" sldId="256"/>
            <ac:picMk id="11" creationId="{2716F762-938B-1646-8DD8-892F5798703E}"/>
          </ac:picMkLst>
        </pc:picChg>
      </pc:sldChg>
      <pc:sldChg chg="modSp">
        <pc:chgData name="St. Jacques, Diane" userId="S::dstjacques@washoecounty.gov::cfafb92f-fc9d-4a93-8a84-c1104d35fe2c" providerId="AD" clId="Web-{4262256E-C1C6-977B-BE4C-5777C02914FF}" dt="2024-02-26T19:00:18.367" v="17" actId="1076"/>
        <pc:sldMkLst>
          <pc:docMk/>
          <pc:sldMk cId="3725572305" sldId="261"/>
        </pc:sldMkLst>
        <pc:picChg chg="mod">
          <ac:chgData name="St. Jacques, Diane" userId="S::dstjacques@washoecounty.gov::cfafb92f-fc9d-4a93-8a84-c1104d35fe2c" providerId="AD" clId="Web-{4262256E-C1C6-977B-BE4C-5777C02914FF}" dt="2024-02-26T19:00:18.367" v="17" actId="1076"/>
          <ac:picMkLst>
            <pc:docMk/>
            <pc:sldMk cId="3725572305" sldId="261"/>
            <ac:picMk id="6" creationId="{F034A56E-43F4-914B-B894-FDB39998D802}"/>
          </ac:picMkLst>
        </pc:picChg>
      </pc:sldChg>
      <pc:sldChg chg="modSp">
        <pc:chgData name="St. Jacques, Diane" userId="S::dstjacques@washoecounty.gov::cfafb92f-fc9d-4a93-8a84-c1104d35fe2c" providerId="AD" clId="Web-{4262256E-C1C6-977B-BE4C-5777C02914FF}" dt="2024-02-26T20:20:02.586" v="428" actId="1076"/>
        <pc:sldMkLst>
          <pc:docMk/>
          <pc:sldMk cId="1502722500" sldId="277"/>
        </pc:sldMkLst>
        <pc:spChg chg="mod">
          <ac:chgData name="St. Jacques, Diane" userId="S::dstjacques@washoecounty.gov::cfafb92f-fc9d-4a93-8a84-c1104d35fe2c" providerId="AD" clId="Web-{4262256E-C1C6-977B-BE4C-5777C02914FF}" dt="2024-02-26T20:19:32.648" v="423" actId="20577"/>
          <ac:spMkLst>
            <pc:docMk/>
            <pc:sldMk cId="1502722500" sldId="277"/>
            <ac:spMk id="21" creationId="{948738BA-D24E-1846-B815-9CA15E2D2588}"/>
          </ac:spMkLst>
        </pc:spChg>
        <pc:picChg chg="mod">
          <ac:chgData name="St. Jacques, Diane" userId="S::dstjacques@washoecounty.gov::cfafb92f-fc9d-4a93-8a84-c1104d35fe2c" providerId="AD" clId="Web-{4262256E-C1C6-977B-BE4C-5777C02914FF}" dt="2024-02-26T20:19:46.742" v="426" actId="1076"/>
          <ac:picMkLst>
            <pc:docMk/>
            <pc:sldMk cId="1502722500" sldId="277"/>
            <ac:picMk id="4" creationId="{8E37E15C-7FCD-8041-B2C6-129E82A1E80F}"/>
          </ac:picMkLst>
        </pc:picChg>
        <pc:picChg chg="mod">
          <ac:chgData name="St. Jacques, Diane" userId="S::dstjacques@washoecounty.gov::cfafb92f-fc9d-4a93-8a84-c1104d35fe2c" providerId="AD" clId="Web-{4262256E-C1C6-977B-BE4C-5777C02914FF}" dt="2024-02-26T20:20:02.586" v="428" actId="1076"/>
          <ac:picMkLst>
            <pc:docMk/>
            <pc:sldMk cId="1502722500" sldId="277"/>
            <ac:picMk id="10" creationId="{7E6E3D9C-1D54-E947-AD79-D1E8C9FBB01B}"/>
          </ac:picMkLst>
        </pc:picChg>
      </pc:sldChg>
      <pc:sldChg chg="delSp">
        <pc:chgData name="St. Jacques, Diane" userId="S::dstjacques@washoecounty.gov::cfafb92f-fc9d-4a93-8a84-c1104d35fe2c" providerId="AD" clId="Web-{4262256E-C1C6-977B-BE4C-5777C02914FF}" dt="2024-02-26T18:58:32.991" v="8"/>
        <pc:sldMkLst>
          <pc:docMk/>
          <pc:sldMk cId="3540431224" sldId="284"/>
        </pc:sldMkLst>
        <pc:picChg chg="del">
          <ac:chgData name="St. Jacques, Diane" userId="S::dstjacques@washoecounty.gov::cfafb92f-fc9d-4a93-8a84-c1104d35fe2c" providerId="AD" clId="Web-{4262256E-C1C6-977B-BE4C-5777C02914FF}" dt="2024-02-26T18:58:32.991" v="8"/>
          <ac:picMkLst>
            <pc:docMk/>
            <pc:sldMk cId="3540431224" sldId="284"/>
            <ac:picMk id="3" creationId="{3ADE87CD-9EEC-9D4D-EB7B-5475A4165CA0}"/>
          </ac:picMkLst>
        </pc:picChg>
      </pc:sldChg>
      <pc:sldChg chg="modSp">
        <pc:chgData name="St. Jacques, Diane" userId="S::dstjacques@washoecounty.gov::cfafb92f-fc9d-4a93-8a84-c1104d35fe2c" providerId="AD" clId="Web-{4262256E-C1C6-977B-BE4C-5777C02914FF}" dt="2024-02-26T19:32:10.268" v="267" actId="20577"/>
        <pc:sldMkLst>
          <pc:docMk/>
          <pc:sldMk cId="1610477925" sldId="286"/>
        </pc:sldMkLst>
        <pc:spChg chg="mod">
          <ac:chgData name="St. Jacques, Diane" userId="S::dstjacques@washoecounty.gov::cfafb92f-fc9d-4a93-8a84-c1104d35fe2c" providerId="AD" clId="Web-{4262256E-C1C6-977B-BE4C-5777C02914FF}" dt="2024-02-26T19:32:10.268" v="267" actId="20577"/>
          <ac:spMkLst>
            <pc:docMk/>
            <pc:sldMk cId="1610477925" sldId="286"/>
            <ac:spMk id="3" creationId="{F6A63488-DC4D-4D68-9D13-83F279B93481}"/>
          </ac:spMkLst>
        </pc:spChg>
        <pc:picChg chg="mod">
          <ac:chgData name="St. Jacques, Diane" userId="S::dstjacques@washoecounty.gov::cfafb92f-fc9d-4a93-8a84-c1104d35fe2c" providerId="AD" clId="Web-{4262256E-C1C6-977B-BE4C-5777C02914FF}" dt="2024-02-26T19:30:01.172" v="237" actId="1076"/>
          <ac:picMkLst>
            <pc:docMk/>
            <pc:sldMk cId="1610477925" sldId="286"/>
            <ac:picMk id="14" creationId="{F75EC3F3-6EE4-D236-E6A4-D9FE8D8CE18B}"/>
          </ac:picMkLst>
        </pc:picChg>
        <pc:picChg chg="mod">
          <ac:chgData name="St. Jacques, Diane" userId="S::dstjacques@washoecounty.gov::cfafb92f-fc9d-4a93-8a84-c1104d35fe2c" providerId="AD" clId="Web-{4262256E-C1C6-977B-BE4C-5777C02914FF}" dt="2024-02-26T19:30:10.907" v="240" actId="1076"/>
          <ac:picMkLst>
            <pc:docMk/>
            <pc:sldMk cId="1610477925" sldId="286"/>
            <ac:picMk id="1026" creationId="{9401BABA-411C-CB20-2931-71ED00FE592D}"/>
          </ac:picMkLst>
        </pc:picChg>
        <pc:picChg chg="mod">
          <ac:chgData name="St. Jacques, Diane" userId="S::dstjacques@washoecounty.gov::cfafb92f-fc9d-4a93-8a84-c1104d35fe2c" providerId="AD" clId="Web-{4262256E-C1C6-977B-BE4C-5777C02914FF}" dt="2024-02-26T19:30:05.891" v="238" actId="1076"/>
          <ac:picMkLst>
            <pc:docMk/>
            <pc:sldMk cId="1610477925" sldId="286"/>
            <ac:picMk id="1028" creationId="{ACD77EAA-EA9D-E7FF-C776-8B37282A4E49}"/>
          </ac:picMkLst>
        </pc:picChg>
      </pc:sldChg>
      <pc:sldChg chg="modSp">
        <pc:chgData name="St. Jacques, Diane" userId="S::dstjacques@washoecounty.gov::cfafb92f-fc9d-4a93-8a84-c1104d35fe2c" providerId="AD" clId="Web-{4262256E-C1C6-977B-BE4C-5777C02914FF}" dt="2024-02-26T20:25:26.168" v="471" actId="1076"/>
        <pc:sldMkLst>
          <pc:docMk/>
          <pc:sldMk cId="4277726157" sldId="288"/>
        </pc:sldMkLst>
        <pc:spChg chg="mod">
          <ac:chgData name="St. Jacques, Diane" userId="S::dstjacques@washoecounty.gov::cfafb92f-fc9d-4a93-8a84-c1104d35fe2c" providerId="AD" clId="Web-{4262256E-C1C6-977B-BE4C-5777C02914FF}" dt="2024-02-26T20:25:26.168" v="471" actId="1076"/>
          <ac:spMkLst>
            <pc:docMk/>
            <pc:sldMk cId="4277726157" sldId="288"/>
            <ac:spMk id="3" creationId="{F6A63488-DC4D-4D68-9D13-83F279B93481}"/>
          </ac:spMkLst>
        </pc:spChg>
      </pc:sldChg>
      <pc:sldChg chg="delSp modSp">
        <pc:chgData name="St. Jacques, Diane" userId="S::dstjacques@washoecounty.gov::cfafb92f-fc9d-4a93-8a84-c1104d35fe2c" providerId="AD" clId="Web-{4262256E-C1C6-977B-BE4C-5777C02914FF}" dt="2024-02-26T19:33:34.456" v="273" actId="1076"/>
        <pc:sldMkLst>
          <pc:docMk/>
          <pc:sldMk cId="18013964" sldId="291"/>
        </pc:sldMkLst>
        <pc:spChg chg="mod">
          <ac:chgData name="St. Jacques, Diane" userId="S::dstjacques@washoecounty.gov::cfafb92f-fc9d-4a93-8a84-c1104d35fe2c" providerId="AD" clId="Web-{4262256E-C1C6-977B-BE4C-5777C02914FF}" dt="2024-02-26T19:33:23.722" v="271" actId="14100"/>
          <ac:spMkLst>
            <pc:docMk/>
            <pc:sldMk cId="18013964" sldId="291"/>
            <ac:spMk id="2" creationId="{C3FEFB4C-F344-9A1B-1F85-4728857CCE91}"/>
          </ac:spMkLst>
        </pc:spChg>
        <pc:picChg chg="del">
          <ac:chgData name="St. Jacques, Diane" userId="S::dstjacques@washoecounty.gov::cfafb92f-fc9d-4a93-8a84-c1104d35fe2c" providerId="AD" clId="Web-{4262256E-C1C6-977B-BE4C-5777C02914FF}" dt="2024-02-26T18:58:26.569" v="7"/>
          <ac:picMkLst>
            <pc:docMk/>
            <pc:sldMk cId="18013964" sldId="291"/>
            <ac:picMk id="4" creationId="{A0205B7D-D820-2C39-7C2B-D454068450F6}"/>
          </ac:picMkLst>
        </pc:picChg>
        <pc:picChg chg="mod">
          <ac:chgData name="St. Jacques, Diane" userId="S::dstjacques@washoecounty.gov::cfafb92f-fc9d-4a93-8a84-c1104d35fe2c" providerId="AD" clId="Web-{4262256E-C1C6-977B-BE4C-5777C02914FF}" dt="2024-02-26T19:33:34.456" v="273" actId="1076"/>
          <ac:picMkLst>
            <pc:docMk/>
            <pc:sldMk cId="18013964" sldId="291"/>
            <ac:picMk id="19" creationId="{48F1E85F-D7EE-5916-3EFE-2AD0335195CE}"/>
          </ac:picMkLst>
        </pc:picChg>
      </pc:sldChg>
      <pc:sldChg chg="modSp">
        <pc:chgData name="St. Jacques, Diane" userId="S::dstjacques@washoecounty.gov::cfafb92f-fc9d-4a93-8a84-c1104d35fe2c" providerId="AD" clId="Web-{4262256E-C1C6-977B-BE4C-5777C02914FF}" dt="2024-02-26T19:27:20.920" v="216" actId="1076"/>
        <pc:sldMkLst>
          <pc:docMk/>
          <pc:sldMk cId="2868348838" sldId="299"/>
        </pc:sldMkLst>
        <pc:spChg chg="mod">
          <ac:chgData name="St. Jacques, Diane" userId="S::dstjacques@washoecounty.gov::cfafb92f-fc9d-4a93-8a84-c1104d35fe2c" providerId="AD" clId="Web-{4262256E-C1C6-977B-BE4C-5777C02914FF}" dt="2024-02-26T19:27:12.311" v="214" actId="14100"/>
          <ac:spMkLst>
            <pc:docMk/>
            <pc:sldMk cId="2868348838" sldId="299"/>
            <ac:spMk id="3" creationId="{6763BF4B-5559-EFBA-EAA2-C3B873852FEE}"/>
          </ac:spMkLst>
        </pc:spChg>
        <pc:picChg chg="mod">
          <ac:chgData name="St. Jacques, Diane" userId="S::dstjacques@washoecounty.gov::cfafb92f-fc9d-4a93-8a84-c1104d35fe2c" providerId="AD" clId="Web-{4262256E-C1C6-977B-BE4C-5777C02914FF}" dt="2024-02-26T19:27:20.920" v="216" actId="1076"/>
          <ac:picMkLst>
            <pc:docMk/>
            <pc:sldMk cId="2868348838" sldId="299"/>
            <ac:picMk id="7" creationId="{C662C132-219A-E2FC-0A9E-32D4DD938F52}"/>
          </ac:picMkLst>
        </pc:picChg>
      </pc:sldChg>
      <pc:sldChg chg="delSp">
        <pc:chgData name="St. Jacques, Diane" userId="S::dstjacques@washoecounty.gov::cfafb92f-fc9d-4a93-8a84-c1104d35fe2c" providerId="AD" clId="Web-{4262256E-C1C6-977B-BE4C-5777C02914FF}" dt="2024-02-26T18:59:28.147" v="9"/>
        <pc:sldMkLst>
          <pc:docMk/>
          <pc:sldMk cId="3674268416" sldId="308"/>
        </pc:sldMkLst>
        <pc:picChg chg="del">
          <ac:chgData name="St. Jacques, Diane" userId="S::dstjacques@washoecounty.gov::cfafb92f-fc9d-4a93-8a84-c1104d35fe2c" providerId="AD" clId="Web-{4262256E-C1C6-977B-BE4C-5777C02914FF}" dt="2024-02-26T18:59:28.147" v="9"/>
          <ac:picMkLst>
            <pc:docMk/>
            <pc:sldMk cId="3674268416" sldId="308"/>
            <ac:picMk id="4" creationId="{46D4E9B1-A260-6857-8272-352C2FCDAD7F}"/>
          </ac:picMkLst>
        </pc:picChg>
      </pc:sldChg>
      <pc:sldChg chg="delSp">
        <pc:chgData name="St. Jacques, Diane" userId="S::dstjacques@washoecounty.gov::cfafb92f-fc9d-4a93-8a84-c1104d35fe2c" providerId="AD" clId="Web-{4262256E-C1C6-977B-BE4C-5777C02914FF}" dt="2024-02-26T18:31:07.438" v="6"/>
        <pc:sldMkLst>
          <pc:docMk/>
          <pc:sldMk cId="1467992905" sldId="309"/>
        </pc:sldMkLst>
        <pc:picChg chg="del">
          <ac:chgData name="St. Jacques, Diane" userId="S::dstjacques@washoecounty.gov::cfafb92f-fc9d-4a93-8a84-c1104d35fe2c" providerId="AD" clId="Web-{4262256E-C1C6-977B-BE4C-5777C02914FF}" dt="2024-02-26T18:31:07.438" v="6"/>
          <ac:picMkLst>
            <pc:docMk/>
            <pc:sldMk cId="1467992905" sldId="309"/>
            <ac:picMk id="4" creationId="{584DEF47-DF98-9A06-52AB-6F86EBD3CC21}"/>
          </ac:picMkLst>
        </pc:picChg>
      </pc:sldChg>
      <pc:sldChg chg="delSp modSp">
        <pc:chgData name="St. Jacques, Diane" userId="S::dstjacques@washoecounty.gov::cfafb92f-fc9d-4a93-8a84-c1104d35fe2c" providerId="AD" clId="Web-{4262256E-C1C6-977B-BE4C-5777C02914FF}" dt="2024-02-26T19:50:02.672" v="289" actId="1076"/>
        <pc:sldMkLst>
          <pc:docMk/>
          <pc:sldMk cId="2877866430" sldId="310"/>
        </pc:sldMkLst>
        <pc:graphicFrameChg chg="del mod">
          <ac:chgData name="St. Jacques, Diane" userId="S::dstjacques@washoecounty.gov::cfafb92f-fc9d-4a93-8a84-c1104d35fe2c" providerId="AD" clId="Web-{4262256E-C1C6-977B-BE4C-5777C02914FF}" dt="2024-02-26T19:20:38.977" v="198"/>
          <ac:graphicFrameMkLst>
            <pc:docMk/>
            <pc:sldMk cId="2877866430" sldId="310"/>
            <ac:graphicFrameMk id="6" creationId="{8CB31097-7728-A583-26B3-3549AC8F1A37}"/>
          </ac:graphicFrameMkLst>
        </pc:graphicFrameChg>
        <pc:picChg chg="mod">
          <ac:chgData name="St. Jacques, Diane" userId="S::dstjacques@washoecounty.gov::cfafb92f-fc9d-4a93-8a84-c1104d35fe2c" providerId="AD" clId="Web-{4262256E-C1C6-977B-BE4C-5777C02914FF}" dt="2024-02-26T19:50:02.672" v="289" actId="1076"/>
          <ac:picMkLst>
            <pc:docMk/>
            <pc:sldMk cId="2877866430" sldId="310"/>
            <ac:picMk id="7" creationId="{D68D1390-1AD2-C63F-C573-CC569D259417}"/>
          </ac:picMkLst>
        </pc:picChg>
      </pc:sldChg>
      <pc:sldChg chg="delSp modSp">
        <pc:chgData name="St. Jacques, Diane" userId="S::dstjacques@washoecounty.gov::cfafb92f-fc9d-4a93-8a84-c1104d35fe2c" providerId="AD" clId="Web-{4262256E-C1C6-977B-BE4C-5777C02914FF}" dt="2024-02-26T19:52:13.018" v="303" actId="1076"/>
        <pc:sldMkLst>
          <pc:docMk/>
          <pc:sldMk cId="3107869476" sldId="311"/>
        </pc:sldMkLst>
        <pc:graphicFrameChg chg="del">
          <ac:chgData name="St. Jacques, Diane" userId="S::dstjacques@washoecounty.gov::cfafb92f-fc9d-4a93-8a84-c1104d35fe2c" providerId="AD" clId="Web-{4262256E-C1C6-977B-BE4C-5777C02914FF}" dt="2024-02-26T19:20:35.133" v="196"/>
          <ac:graphicFrameMkLst>
            <pc:docMk/>
            <pc:sldMk cId="3107869476" sldId="311"/>
            <ac:graphicFrameMk id="6" creationId="{052DD9C8-EDE5-BB24-E649-25240275B4BA}"/>
          </ac:graphicFrameMkLst>
        </pc:graphicFrameChg>
        <pc:picChg chg="mod">
          <ac:chgData name="St. Jacques, Diane" userId="S::dstjacques@washoecounty.gov::cfafb92f-fc9d-4a93-8a84-c1104d35fe2c" providerId="AD" clId="Web-{4262256E-C1C6-977B-BE4C-5777C02914FF}" dt="2024-02-26T19:52:13.018" v="303" actId="1076"/>
          <ac:picMkLst>
            <pc:docMk/>
            <pc:sldMk cId="3107869476" sldId="311"/>
            <ac:picMk id="5" creationId="{40D616F3-DCEC-035D-BF0C-C42FE246EADB}"/>
          </ac:picMkLst>
        </pc:picChg>
      </pc:sldChg>
      <pc:sldChg chg="delSp modSp">
        <pc:chgData name="St. Jacques, Diane" userId="S::dstjacques@washoecounty.gov::cfafb92f-fc9d-4a93-8a84-c1104d35fe2c" providerId="AD" clId="Web-{4262256E-C1C6-977B-BE4C-5777C02914FF}" dt="2024-02-26T19:48:13.077" v="283" actId="20577"/>
        <pc:sldMkLst>
          <pc:docMk/>
          <pc:sldMk cId="4180173013" sldId="312"/>
        </pc:sldMkLst>
        <pc:spChg chg="mod">
          <ac:chgData name="St. Jacques, Diane" userId="S::dstjacques@washoecounty.gov::cfafb92f-fc9d-4a93-8a84-c1104d35fe2c" providerId="AD" clId="Web-{4262256E-C1C6-977B-BE4C-5777C02914FF}" dt="2024-02-26T19:48:13.077" v="283" actId="20577"/>
          <ac:spMkLst>
            <pc:docMk/>
            <pc:sldMk cId="4180173013" sldId="312"/>
            <ac:spMk id="2" creationId="{5CD637FB-03F7-0CB6-F1E2-3563FB8B9832}"/>
          </ac:spMkLst>
        </pc:spChg>
        <pc:graphicFrameChg chg="del">
          <ac:chgData name="St. Jacques, Diane" userId="S::dstjacques@washoecounty.gov::cfafb92f-fc9d-4a93-8a84-c1104d35fe2c" providerId="AD" clId="Web-{4262256E-C1C6-977B-BE4C-5777C02914FF}" dt="2024-02-26T19:20:42.430" v="199"/>
          <ac:graphicFrameMkLst>
            <pc:docMk/>
            <pc:sldMk cId="4180173013" sldId="312"/>
            <ac:graphicFrameMk id="6" creationId="{A28D790C-08F6-E81A-8989-8EF4D80C22A3}"/>
          </ac:graphicFrameMkLst>
        </pc:graphicFrameChg>
        <pc:picChg chg="del">
          <ac:chgData name="St. Jacques, Diane" userId="S::dstjacques@washoecounty.gov::cfafb92f-fc9d-4a93-8a84-c1104d35fe2c" providerId="AD" clId="Web-{4262256E-C1C6-977B-BE4C-5777C02914FF}" dt="2024-02-26T18:59:33.413" v="10"/>
          <ac:picMkLst>
            <pc:docMk/>
            <pc:sldMk cId="4180173013" sldId="312"/>
            <ac:picMk id="4" creationId="{677F007B-0EB9-305C-D9F9-41BB5FC5EC44}"/>
          </ac:picMkLst>
        </pc:picChg>
      </pc:sldChg>
      <pc:sldChg chg="delSp modSp">
        <pc:chgData name="St. Jacques, Diane" userId="S::dstjacques@washoecounty.gov::cfafb92f-fc9d-4a93-8a84-c1104d35fe2c" providerId="AD" clId="Web-{4262256E-C1C6-977B-BE4C-5777C02914FF}" dt="2024-02-26T20:00:17.758" v="369" actId="20577"/>
        <pc:sldMkLst>
          <pc:docMk/>
          <pc:sldMk cId="3779318113" sldId="313"/>
        </pc:sldMkLst>
        <pc:spChg chg="mod">
          <ac:chgData name="St. Jacques, Diane" userId="S::dstjacques@washoecounty.gov::cfafb92f-fc9d-4a93-8a84-c1104d35fe2c" providerId="AD" clId="Web-{4262256E-C1C6-977B-BE4C-5777C02914FF}" dt="2024-02-26T20:00:17.758" v="369" actId="20577"/>
          <ac:spMkLst>
            <pc:docMk/>
            <pc:sldMk cId="3779318113" sldId="313"/>
            <ac:spMk id="2" creationId="{34B7E579-8977-7934-292C-E20CA13C3BB2}"/>
          </ac:spMkLst>
        </pc:spChg>
        <pc:graphicFrameChg chg="del">
          <ac:chgData name="St. Jacques, Diane" userId="S::dstjacques@washoecounty.gov::cfafb92f-fc9d-4a93-8a84-c1104d35fe2c" providerId="AD" clId="Web-{4262256E-C1C6-977B-BE4C-5777C02914FF}" dt="2024-02-26T19:20:29.290" v="195"/>
          <ac:graphicFrameMkLst>
            <pc:docMk/>
            <pc:sldMk cId="3779318113" sldId="313"/>
            <ac:graphicFrameMk id="6" creationId="{CA160274-DBD1-B3BC-4ED0-7906ACE5498E}"/>
          </ac:graphicFrameMkLst>
        </pc:graphicFrameChg>
        <pc:picChg chg="del">
          <ac:chgData name="St. Jacques, Diane" userId="S::dstjacques@washoecounty.gov::cfafb92f-fc9d-4a93-8a84-c1104d35fe2c" providerId="AD" clId="Web-{4262256E-C1C6-977B-BE4C-5777C02914FF}" dt="2024-02-26T18:59:44.585" v="11"/>
          <ac:picMkLst>
            <pc:docMk/>
            <pc:sldMk cId="3779318113" sldId="313"/>
            <ac:picMk id="4" creationId="{8B5C561B-608C-E64A-23E2-6DD3481D3703}"/>
          </ac:picMkLst>
        </pc:picChg>
      </pc:sldChg>
      <pc:sldChg chg="delSp modSp">
        <pc:chgData name="St. Jacques, Diane" userId="S::dstjacques@washoecounty.gov::cfafb92f-fc9d-4a93-8a84-c1104d35fe2c" providerId="AD" clId="Web-{4262256E-C1C6-977B-BE4C-5777C02914FF}" dt="2024-02-26T20:12:00.658" v="373" actId="1076"/>
        <pc:sldMkLst>
          <pc:docMk/>
          <pc:sldMk cId="3871911251" sldId="314"/>
        </pc:sldMkLst>
        <pc:spChg chg="mod">
          <ac:chgData name="St. Jacques, Diane" userId="S::dstjacques@washoecounty.gov::cfafb92f-fc9d-4a93-8a84-c1104d35fe2c" providerId="AD" clId="Web-{4262256E-C1C6-977B-BE4C-5777C02914FF}" dt="2024-02-26T20:12:00.658" v="373" actId="1076"/>
          <ac:spMkLst>
            <pc:docMk/>
            <pc:sldMk cId="3871911251" sldId="314"/>
            <ac:spMk id="2" creationId="{1F9443E6-202F-6088-65D5-29E50890E662}"/>
          </ac:spMkLst>
        </pc:spChg>
        <pc:graphicFrameChg chg="del">
          <ac:chgData name="St. Jacques, Diane" userId="S::dstjacques@washoecounty.gov::cfafb92f-fc9d-4a93-8a84-c1104d35fe2c" providerId="AD" clId="Web-{4262256E-C1C6-977B-BE4C-5777C02914FF}" dt="2024-02-26T19:20:17.524" v="194"/>
          <ac:graphicFrameMkLst>
            <pc:docMk/>
            <pc:sldMk cId="3871911251" sldId="314"/>
            <ac:graphicFrameMk id="6" creationId="{772FA5E4-7890-1C76-34F6-44A03C322683}"/>
          </ac:graphicFrameMkLst>
        </pc:graphicFrameChg>
        <pc:picChg chg="del">
          <ac:chgData name="St. Jacques, Diane" userId="S::dstjacques@washoecounty.gov::cfafb92f-fc9d-4a93-8a84-c1104d35fe2c" providerId="AD" clId="Web-{4262256E-C1C6-977B-BE4C-5777C02914FF}" dt="2024-02-26T18:59:48.179" v="12"/>
          <ac:picMkLst>
            <pc:docMk/>
            <pc:sldMk cId="3871911251" sldId="314"/>
            <ac:picMk id="4" creationId="{970125A2-7489-03D0-DAAE-AB57C6B0D709}"/>
          </ac:picMkLst>
        </pc:picChg>
      </pc:sldChg>
      <pc:sldChg chg="delSp modSp">
        <pc:chgData name="St. Jacques, Diane" userId="S::dstjacques@washoecounty.gov::cfafb92f-fc9d-4a93-8a84-c1104d35fe2c" providerId="AD" clId="Web-{4262256E-C1C6-977B-BE4C-5777C02914FF}" dt="2024-02-26T20:13:20.628" v="379" actId="1076"/>
        <pc:sldMkLst>
          <pc:docMk/>
          <pc:sldMk cId="1464439033" sldId="315"/>
        </pc:sldMkLst>
        <pc:spChg chg="mod">
          <ac:chgData name="St. Jacques, Diane" userId="S::dstjacques@washoecounty.gov::cfafb92f-fc9d-4a93-8a84-c1104d35fe2c" providerId="AD" clId="Web-{4262256E-C1C6-977B-BE4C-5777C02914FF}" dt="2024-02-26T20:13:20.628" v="379" actId="1076"/>
          <ac:spMkLst>
            <pc:docMk/>
            <pc:sldMk cId="1464439033" sldId="315"/>
            <ac:spMk id="2" creationId="{65936CC2-C0F6-B864-DE6B-F5535A089B88}"/>
          </ac:spMkLst>
        </pc:spChg>
        <pc:graphicFrameChg chg="del">
          <ac:chgData name="St. Jacques, Diane" userId="S::dstjacques@washoecounty.gov::cfafb92f-fc9d-4a93-8a84-c1104d35fe2c" providerId="AD" clId="Web-{4262256E-C1C6-977B-BE4C-5777C02914FF}" dt="2024-02-26T19:20:14.368" v="193"/>
          <ac:graphicFrameMkLst>
            <pc:docMk/>
            <pc:sldMk cId="1464439033" sldId="315"/>
            <ac:graphicFrameMk id="6" creationId="{7ED6AEBB-E248-58A5-B34D-3F44DFEE23F2}"/>
          </ac:graphicFrameMkLst>
        </pc:graphicFrameChg>
        <pc:picChg chg="del">
          <ac:chgData name="St. Jacques, Diane" userId="S::dstjacques@washoecounty.gov::cfafb92f-fc9d-4a93-8a84-c1104d35fe2c" providerId="AD" clId="Web-{4262256E-C1C6-977B-BE4C-5777C02914FF}" dt="2024-02-26T18:59:51.413" v="13"/>
          <ac:picMkLst>
            <pc:docMk/>
            <pc:sldMk cId="1464439033" sldId="315"/>
            <ac:picMk id="4" creationId="{355FFB81-B4AA-13A7-885D-F9D789E1D4FA}"/>
          </ac:picMkLst>
        </pc:picChg>
      </pc:sldChg>
      <pc:sldChg chg="delSp modSp">
        <pc:chgData name="St. Jacques, Diane" userId="S::dstjacques@washoecounty.gov::cfafb92f-fc9d-4a93-8a84-c1104d35fe2c" providerId="AD" clId="Web-{4262256E-C1C6-977B-BE4C-5777C02914FF}" dt="2024-02-26T19:25:24.684" v="204" actId="20577"/>
        <pc:sldMkLst>
          <pc:docMk/>
          <pc:sldMk cId="3242198366" sldId="318"/>
        </pc:sldMkLst>
        <pc:spChg chg="mod">
          <ac:chgData name="St. Jacques, Diane" userId="S::dstjacques@washoecounty.gov::cfafb92f-fc9d-4a93-8a84-c1104d35fe2c" providerId="AD" clId="Web-{4262256E-C1C6-977B-BE4C-5777C02914FF}" dt="2024-02-26T19:25:24.684" v="204" actId="20577"/>
          <ac:spMkLst>
            <pc:docMk/>
            <pc:sldMk cId="3242198366" sldId="318"/>
            <ac:spMk id="2" creationId="{E3D1879C-E415-3F66-88B8-30ADC8BCEED2}"/>
          </ac:spMkLst>
        </pc:spChg>
        <pc:graphicFrameChg chg="del mod">
          <ac:chgData name="St. Jacques, Diane" userId="S::dstjacques@washoecounty.gov::cfafb92f-fc9d-4a93-8a84-c1104d35fe2c" providerId="AD" clId="Web-{4262256E-C1C6-977B-BE4C-5777C02914FF}" dt="2024-02-26T19:20:05.211" v="192"/>
          <ac:graphicFrameMkLst>
            <pc:docMk/>
            <pc:sldMk cId="3242198366" sldId="318"/>
            <ac:graphicFrameMk id="6" creationId="{34FAB45D-78BE-0621-8CB1-71B1FD3B01D5}"/>
          </ac:graphicFrameMkLst>
        </pc:graphicFrameChg>
        <pc:picChg chg="del">
          <ac:chgData name="St. Jacques, Diane" userId="S::dstjacques@washoecounty.gov::cfafb92f-fc9d-4a93-8a84-c1104d35fe2c" providerId="AD" clId="Web-{4262256E-C1C6-977B-BE4C-5777C02914FF}" dt="2024-02-26T18:59:59.007" v="14"/>
          <ac:picMkLst>
            <pc:docMk/>
            <pc:sldMk cId="3242198366" sldId="318"/>
            <ac:picMk id="4" creationId="{4FFC360C-B61E-0036-672F-3DA7245DA1B3}"/>
          </ac:picMkLst>
        </pc:picChg>
      </pc:sldChg>
      <pc:sldChg chg="addSp delSp modSp">
        <pc:chgData name="St. Jacques, Diane" userId="S::dstjacques@washoecounty.gov::cfafb92f-fc9d-4a93-8a84-c1104d35fe2c" providerId="AD" clId="Web-{4262256E-C1C6-977B-BE4C-5777C02914FF}" dt="2024-02-26T19:19:26.633" v="190" actId="14100"/>
        <pc:sldMkLst>
          <pc:docMk/>
          <pc:sldMk cId="499928818" sldId="319"/>
        </pc:sldMkLst>
        <pc:graphicFrameChg chg="mod modGraphic">
          <ac:chgData name="St. Jacques, Diane" userId="S::dstjacques@washoecounty.gov::cfafb92f-fc9d-4a93-8a84-c1104d35fe2c" providerId="AD" clId="Web-{4262256E-C1C6-977B-BE4C-5777C02914FF}" dt="2024-02-26T19:12:53.611" v="175"/>
          <ac:graphicFrameMkLst>
            <pc:docMk/>
            <pc:sldMk cId="499928818" sldId="319"/>
            <ac:graphicFrameMk id="6" creationId="{A9092FAE-3FCD-00F2-5B55-CF05EA9529EF}"/>
          </ac:graphicFrameMkLst>
        </pc:graphicFrameChg>
        <pc:picChg chg="add del mod">
          <ac:chgData name="St. Jacques, Diane" userId="S::dstjacques@washoecounty.gov::cfafb92f-fc9d-4a93-8a84-c1104d35fe2c" providerId="AD" clId="Web-{4262256E-C1C6-977B-BE4C-5777C02914FF}" dt="2024-02-26T19:16:48.130" v="177"/>
          <ac:picMkLst>
            <pc:docMk/>
            <pc:sldMk cId="499928818" sldId="319"/>
            <ac:picMk id="3" creationId="{02D04E0B-0DF9-F511-09B5-8BEE4BCA7FF5}"/>
          </ac:picMkLst>
        </pc:picChg>
        <pc:picChg chg="add mod">
          <ac:chgData name="St. Jacques, Diane" userId="S::dstjacques@washoecounty.gov::cfafb92f-fc9d-4a93-8a84-c1104d35fe2c" providerId="AD" clId="Web-{4262256E-C1C6-977B-BE4C-5777C02914FF}" dt="2024-02-26T19:19:26.633" v="190" actId="14100"/>
          <ac:picMkLst>
            <pc:docMk/>
            <pc:sldMk cId="499928818" sldId="319"/>
            <ac:picMk id="7" creationId="{D816F050-80B6-E037-865B-C6D626555C25}"/>
          </ac:picMkLst>
        </pc:picChg>
      </pc:sldChg>
    </pc:docChg>
  </pc:docChgLst>
  <pc:docChgLst>
    <pc:chgData name="Brown, Eric P." userId="59d55c7b-b72d-40a2-9d7d-5df2cb5bbee0" providerId="ADAL" clId="{2190E2A0-BC34-4C94-A3B8-6F76D3E2F39B}"/>
    <pc:docChg chg="undo custSel addSld delSld modSld sldOrd">
      <pc:chgData name="Brown, Eric P." userId="59d55c7b-b72d-40a2-9d7d-5df2cb5bbee0" providerId="ADAL" clId="{2190E2A0-BC34-4C94-A3B8-6F76D3E2F39B}" dt="2024-02-24T00:13:53.812" v="3892" actId="27636"/>
      <pc:docMkLst>
        <pc:docMk/>
      </pc:docMkLst>
      <pc:sldChg chg="modSp mod">
        <pc:chgData name="Brown, Eric P." userId="59d55c7b-b72d-40a2-9d7d-5df2cb5bbee0" providerId="ADAL" clId="{2190E2A0-BC34-4C94-A3B8-6F76D3E2F39B}" dt="2024-02-23T23:21:36.289" v="3802" actId="1076"/>
        <pc:sldMkLst>
          <pc:docMk/>
          <pc:sldMk cId="3977640521" sldId="256"/>
        </pc:sldMkLst>
        <pc:spChg chg="mod">
          <ac:chgData name="Brown, Eric P." userId="59d55c7b-b72d-40a2-9d7d-5df2cb5bbee0" providerId="ADAL" clId="{2190E2A0-BC34-4C94-A3B8-6F76D3E2F39B}" dt="2024-02-23T23:21:36.289" v="3802" actId="1076"/>
          <ac:spMkLst>
            <pc:docMk/>
            <pc:sldMk cId="3977640521" sldId="256"/>
            <ac:spMk id="21" creationId="{948738BA-D24E-1846-B815-9CA15E2D2588}"/>
          </ac:spMkLst>
        </pc:spChg>
      </pc:sldChg>
      <pc:sldChg chg="modSp del mod">
        <pc:chgData name="Brown, Eric P." userId="59d55c7b-b72d-40a2-9d7d-5df2cb5bbee0" providerId="ADAL" clId="{2190E2A0-BC34-4C94-A3B8-6F76D3E2F39B}" dt="2024-01-23T00:57:46.472" v="975" actId="47"/>
        <pc:sldMkLst>
          <pc:docMk/>
          <pc:sldMk cId="3574533434" sldId="267"/>
        </pc:sldMkLst>
        <pc:spChg chg="mod">
          <ac:chgData name="Brown, Eric P." userId="59d55c7b-b72d-40a2-9d7d-5df2cb5bbee0" providerId="ADAL" clId="{2190E2A0-BC34-4C94-A3B8-6F76D3E2F39B}" dt="2024-01-23T00:31:13.534" v="778" actId="20577"/>
          <ac:spMkLst>
            <pc:docMk/>
            <pc:sldMk cId="3574533434" sldId="267"/>
            <ac:spMk id="8" creationId="{B485522D-B6AF-4D25-99DC-276DF4EE1B64}"/>
          </ac:spMkLst>
        </pc:spChg>
      </pc:sldChg>
      <pc:sldChg chg="del">
        <pc:chgData name="Brown, Eric P." userId="59d55c7b-b72d-40a2-9d7d-5df2cb5bbee0" providerId="ADAL" clId="{2190E2A0-BC34-4C94-A3B8-6F76D3E2F39B}" dt="2024-02-21T23:18:35.641" v="1054" actId="47"/>
        <pc:sldMkLst>
          <pc:docMk/>
          <pc:sldMk cId="994786453" sldId="268"/>
        </pc:sldMkLst>
      </pc:sldChg>
      <pc:sldChg chg="del">
        <pc:chgData name="Brown, Eric P." userId="59d55c7b-b72d-40a2-9d7d-5df2cb5bbee0" providerId="ADAL" clId="{2190E2A0-BC34-4C94-A3B8-6F76D3E2F39B}" dt="2024-02-21T23:18:03.053" v="1053" actId="47"/>
        <pc:sldMkLst>
          <pc:docMk/>
          <pc:sldMk cId="1419040332" sldId="272"/>
        </pc:sldMkLst>
      </pc:sldChg>
      <pc:sldChg chg="del">
        <pc:chgData name="Brown, Eric P." userId="59d55c7b-b72d-40a2-9d7d-5df2cb5bbee0" providerId="ADAL" clId="{2190E2A0-BC34-4C94-A3B8-6F76D3E2F39B}" dt="2024-02-21T23:18:37.143" v="1055" actId="47"/>
        <pc:sldMkLst>
          <pc:docMk/>
          <pc:sldMk cId="2641681019" sldId="274"/>
        </pc:sldMkLst>
      </pc:sldChg>
      <pc:sldChg chg="del">
        <pc:chgData name="Brown, Eric P." userId="59d55c7b-b72d-40a2-9d7d-5df2cb5bbee0" providerId="ADAL" clId="{2190E2A0-BC34-4C94-A3B8-6F76D3E2F39B}" dt="2024-02-23T22:55:50.097" v="3226" actId="2696"/>
        <pc:sldMkLst>
          <pc:docMk/>
          <pc:sldMk cId="4037529990" sldId="284"/>
        </pc:sldMkLst>
      </pc:sldChg>
      <pc:sldChg chg="modSp del mod">
        <pc:chgData name="Brown, Eric P." userId="59d55c7b-b72d-40a2-9d7d-5df2cb5bbee0" providerId="ADAL" clId="{2190E2A0-BC34-4C94-A3B8-6F76D3E2F39B}" dt="2024-02-23T22:56:29.897" v="3230" actId="47"/>
        <pc:sldMkLst>
          <pc:docMk/>
          <pc:sldMk cId="615286209" sldId="285"/>
        </pc:sldMkLst>
        <pc:spChg chg="mod">
          <ac:chgData name="Brown, Eric P." userId="59d55c7b-b72d-40a2-9d7d-5df2cb5bbee0" providerId="ADAL" clId="{2190E2A0-BC34-4C94-A3B8-6F76D3E2F39B}" dt="2024-02-23T22:56:26.035" v="3229" actId="6549"/>
          <ac:spMkLst>
            <pc:docMk/>
            <pc:sldMk cId="615286209" sldId="285"/>
            <ac:spMk id="2" creationId="{9FA56A28-79A9-C04E-8688-E8299421077B}"/>
          </ac:spMkLst>
        </pc:spChg>
      </pc:sldChg>
      <pc:sldChg chg="modSp mod ord">
        <pc:chgData name="Brown, Eric P." userId="59d55c7b-b72d-40a2-9d7d-5df2cb5bbee0" providerId="ADAL" clId="{2190E2A0-BC34-4C94-A3B8-6F76D3E2F39B}" dt="2024-02-24T00:10:12.209" v="3868" actId="255"/>
        <pc:sldMkLst>
          <pc:docMk/>
          <pc:sldMk cId="1610477925" sldId="286"/>
        </pc:sldMkLst>
        <pc:spChg chg="mod">
          <ac:chgData name="Brown, Eric P." userId="59d55c7b-b72d-40a2-9d7d-5df2cb5bbee0" providerId="ADAL" clId="{2190E2A0-BC34-4C94-A3B8-6F76D3E2F39B}" dt="2024-02-24T00:10:12.209" v="3868" actId="255"/>
          <ac:spMkLst>
            <pc:docMk/>
            <pc:sldMk cId="1610477925" sldId="286"/>
            <ac:spMk id="3" creationId="{F6A63488-DC4D-4D68-9D13-83F279B93481}"/>
          </ac:spMkLst>
        </pc:spChg>
      </pc:sldChg>
      <pc:sldChg chg="del">
        <pc:chgData name="Brown, Eric P." userId="59d55c7b-b72d-40a2-9d7d-5df2cb5bbee0" providerId="ADAL" clId="{2190E2A0-BC34-4C94-A3B8-6F76D3E2F39B}" dt="2024-01-23T00:57:26.511" v="974" actId="47"/>
        <pc:sldMkLst>
          <pc:docMk/>
          <pc:sldMk cId="4052593197" sldId="287"/>
        </pc:sldMkLst>
      </pc:sldChg>
      <pc:sldChg chg="modSp mod">
        <pc:chgData name="Brown, Eric P." userId="59d55c7b-b72d-40a2-9d7d-5df2cb5bbee0" providerId="ADAL" clId="{2190E2A0-BC34-4C94-A3B8-6F76D3E2F39B}" dt="2024-02-24T00:13:53.812" v="3892" actId="27636"/>
        <pc:sldMkLst>
          <pc:docMk/>
          <pc:sldMk cId="4277726157" sldId="288"/>
        </pc:sldMkLst>
        <pc:spChg chg="mod">
          <ac:chgData name="Brown, Eric P." userId="59d55c7b-b72d-40a2-9d7d-5df2cb5bbee0" providerId="ADAL" clId="{2190E2A0-BC34-4C94-A3B8-6F76D3E2F39B}" dt="2024-02-24T00:13:53.812" v="3892" actId="27636"/>
          <ac:spMkLst>
            <pc:docMk/>
            <pc:sldMk cId="4277726157" sldId="288"/>
            <ac:spMk id="3" creationId="{F6A63488-DC4D-4D68-9D13-83F279B93481}"/>
          </ac:spMkLst>
        </pc:spChg>
      </pc:sldChg>
      <pc:sldChg chg="modSp del mod">
        <pc:chgData name="Brown, Eric P." userId="59d55c7b-b72d-40a2-9d7d-5df2cb5bbee0" providerId="ADAL" clId="{2190E2A0-BC34-4C94-A3B8-6F76D3E2F39B}" dt="2024-02-21T23:12:53.865" v="1046" actId="47"/>
        <pc:sldMkLst>
          <pc:docMk/>
          <pc:sldMk cId="457281567" sldId="289"/>
        </pc:sldMkLst>
        <pc:spChg chg="mod">
          <ac:chgData name="Brown, Eric P." userId="59d55c7b-b72d-40a2-9d7d-5df2cb5bbee0" providerId="ADAL" clId="{2190E2A0-BC34-4C94-A3B8-6F76D3E2F39B}" dt="2024-02-21T23:07:33.938" v="1015" actId="21"/>
          <ac:spMkLst>
            <pc:docMk/>
            <pc:sldMk cId="457281567" sldId="289"/>
            <ac:spMk id="2" creationId="{9FA56A28-79A9-C04E-8688-E8299421077B}"/>
          </ac:spMkLst>
        </pc:spChg>
      </pc:sldChg>
      <pc:sldChg chg="del">
        <pc:chgData name="Brown, Eric P." userId="59d55c7b-b72d-40a2-9d7d-5df2cb5bbee0" providerId="ADAL" clId="{2190E2A0-BC34-4C94-A3B8-6F76D3E2F39B}" dt="2024-02-21T23:19:55.160" v="1066" actId="47"/>
        <pc:sldMkLst>
          <pc:docMk/>
          <pc:sldMk cId="662001821" sldId="290"/>
        </pc:sldMkLst>
      </pc:sldChg>
      <pc:sldChg chg="modSp del mod">
        <pc:chgData name="Brown, Eric P." userId="59d55c7b-b72d-40a2-9d7d-5df2cb5bbee0" providerId="ADAL" clId="{2190E2A0-BC34-4C94-A3B8-6F76D3E2F39B}" dt="2024-02-23T22:55:50.097" v="3226" actId="2696"/>
        <pc:sldMkLst>
          <pc:docMk/>
          <pc:sldMk cId="1005963812" sldId="291"/>
        </pc:sldMkLst>
        <pc:spChg chg="mod">
          <ac:chgData name="Brown, Eric P." userId="59d55c7b-b72d-40a2-9d7d-5df2cb5bbee0" providerId="ADAL" clId="{2190E2A0-BC34-4C94-A3B8-6F76D3E2F39B}" dt="2024-01-23T00:50:18.789" v="845" actId="6549"/>
          <ac:spMkLst>
            <pc:docMk/>
            <pc:sldMk cId="1005963812" sldId="291"/>
            <ac:spMk id="2" creationId="{9FA56A28-79A9-C04E-8688-E8299421077B}"/>
          </ac:spMkLst>
        </pc:spChg>
        <pc:spChg chg="mod">
          <ac:chgData name="Brown, Eric P." userId="59d55c7b-b72d-40a2-9d7d-5df2cb5bbee0" providerId="ADAL" clId="{2190E2A0-BC34-4C94-A3B8-6F76D3E2F39B}" dt="2024-02-21T23:05:58.782" v="1005" actId="20577"/>
          <ac:spMkLst>
            <pc:docMk/>
            <pc:sldMk cId="1005963812" sldId="291"/>
            <ac:spMk id="9" creationId="{4587F398-0CD9-BF47-9B2A-B7608E5C9EB8}"/>
          </ac:spMkLst>
        </pc:spChg>
      </pc:sldChg>
      <pc:sldChg chg="modSp del mod">
        <pc:chgData name="Brown, Eric P." userId="59d55c7b-b72d-40a2-9d7d-5df2cb5bbee0" providerId="ADAL" clId="{2190E2A0-BC34-4C94-A3B8-6F76D3E2F39B}" dt="2024-02-23T23:20:41.282" v="3784" actId="47"/>
        <pc:sldMkLst>
          <pc:docMk/>
          <pc:sldMk cId="993703303" sldId="294"/>
        </pc:sldMkLst>
        <pc:spChg chg="mod">
          <ac:chgData name="Brown, Eric P." userId="59d55c7b-b72d-40a2-9d7d-5df2cb5bbee0" providerId="ADAL" clId="{2190E2A0-BC34-4C94-A3B8-6F76D3E2F39B}" dt="2024-02-23T22:57:58.704" v="3267" actId="20577"/>
          <ac:spMkLst>
            <pc:docMk/>
            <pc:sldMk cId="993703303" sldId="294"/>
            <ac:spMk id="4" creationId="{967E3E53-B1FB-4575-52C7-BEE9EE958BF4}"/>
          </ac:spMkLst>
        </pc:spChg>
      </pc:sldChg>
      <pc:sldChg chg="addSp delSp modSp del mod">
        <pc:chgData name="Brown, Eric P." userId="59d55c7b-b72d-40a2-9d7d-5df2cb5bbee0" providerId="ADAL" clId="{2190E2A0-BC34-4C94-A3B8-6F76D3E2F39B}" dt="2024-02-23T22:57:12.868" v="3231" actId="2696"/>
        <pc:sldMkLst>
          <pc:docMk/>
          <pc:sldMk cId="1087072695" sldId="294"/>
        </pc:sldMkLst>
        <pc:spChg chg="mod">
          <ac:chgData name="Brown, Eric P." userId="59d55c7b-b72d-40a2-9d7d-5df2cb5bbee0" providerId="ADAL" clId="{2190E2A0-BC34-4C94-A3B8-6F76D3E2F39B}" dt="2024-02-23T22:43:00.205" v="2739" actId="20577"/>
          <ac:spMkLst>
            <pc:docMk/>
            <pc:sldMk cId="1087072695" sldId="294"/>
            <ac:spMk id="4" creationId="{43CF2CC5-A49D-4C02-BC0F-D1EC64926077}"/>
          </ac:spMkLst>
        </pc:spChg>
        <pc:graphicFrameChg chg="add del mod modGraphic">
          <ac:chgData name="Brown, Eric P." userId="59d55c7b-b72d-40a2-9d7d-5df2cb5bbee0" providerId="ADAL" clId="{2190E2A0-BC34-4C94-A3B8-6F76D3E2F39B}" dt="2024-02-23T22:41:08.870" v="2709" actId="14734"/>
          <ac:graphicFrameMkLst>
            <pc:docMk/>
            <pc:sldMk cId="1087072695" sldId="294"/>
            <ac:graphicFrameMk id="3" creationId="{44E416D1-137E-76F0-9433-F907EE2B82BE}"/>
          </ac:graphicFrameMkLst>
        </pc:graphicFrameChg>
      </pc:sldChg>
      <pc:sldChg chg="del">
        <pc:chgData name="Brown, Eric P." userId="59d55c7b-b72d-40a2-9d7d-5df2cb5bbee0" providerId="ADAL" clId="{2190E2A0-BC34-4C94-A3B8-6F76D3E2F39B}" dt="2024-02-21T23:10:40.059" v="1033" actId="47"/>
        <pc:sldMkLst>
          <pc:docMk/>
          <pc:sldMk cId="1956544690" sldId="295"/>
        </pc:sldMkLst>
      </pc:sldChg>
      <pc:sldChg chg="del">
        <pc:chgData name="Brown, Eric P." userId="59d55c7b-b72d-40a2-9d7d-5df2cb5bbee0" providerId="ADAL" clId="{2190E2A0-BC34-4C94-A3B8-6F76D3E2F39B}" dt="2024-02-21T23:20:47.184" v="1068" actId="47"/>
        <pc:sldMkLst>
          <pc:docMk/>
          <pc:sldMk cId="4181494442" sldId="300"/>
        </pc:sldMkLst>
      </pc:sldChg>
      <pc:sldChg chg="del">
        <pc:chgData name="Brown, Eric P." userId="59d55c7b-b72d-40a2-9d7d-5df2cb5bbee0" providerId="ADAL" clId="{2190E2A0-BC34-4C94-A3B8-6F76D3E2F39B}" dt="2024-02-24T00:06:21.460" v="3837" actId="47"/>
        <pc:sldMkLst>
          <pc:docMk/>
          <pc:sldMk cId="2737701736" sldId="301"/>
        </pc:sldMkLst>
      </pc:sldChg>
      <pc:sldChg chg="del">
        <pc:chgData name="Brown, Eric P." userId="59d55c7b-b72d-40a2-9d7d-5df2cb5bbee0" providerId="ADAL" clId="{2190E2A0-BC34-4C94-A3B8-6F76D3E2F39B}" dt="2024-02-24T00:06:23.412" v="3838" actId="47"/>
        <pc:sldMkLst>
          <pc:docMk/>
          <pc:sldMk cId="2818383179" sldId="302"/>
        </pc:sldMkLst>
      </pc:sldChg>
      <pc:sldChg chg="del">
        <pc:chgData name="Brown, Eric P." userId="59d55c7b-b72d-40a2-9d7d-5df2cb5bbee0" providerId="ADAL" clId="{2190E2A0-BC34-4C94-A3B8-6F76D3E2F39B}" dt="2024-02-24T00:06:14.485" v="3835" actId="47"/>
        <pc:sldMkLst>
          <pc:docMk/>
          <pc:sldMk cId="69821449" sldId="303"/>
        </pc:sldMkLst>
      </pc:sldChg>
      <pc:sldChg chg="del">
        <pc:chgData name="Brown, Eric P." userId="59d55c7b-b72d-40a2-9d7d-5df2cb5bbee0" providerId="ADAL" clId="{2190E2A0-BC34-4C94-A3B8-6F76D3E2F39B}" dt="2024-02-24T00:06:17.355" v="3836" actId="47"/>
        <pc:sldMkLst>
          <pc:docMk/>
          <pc:sldMk cId="1093618273" sldId="305"/>
        </pc:sldMkLst>
      </pc:sldChg>
      <pc:sldChg chg="modSp del mod">
        <pc:chgData name="Brown, Eric P." userId="59d55c7b-b72d-40a2-9d7d-5df2cb5bbee0" providerId="ADAL" clId="{2190E2A0-BC34-4C94-A3B8-6F76D3E2F39B}" dt="2024-02-24T00:06:03.756" v="3834" actId="47"/>
        <pc:sldMkLst>
          <pc:docMk/>
          <pc:sldMk cId="1739360082" sldId="306"/>
        </pc:sldMkLst>
        <pc:spChg chg="mod">
          <ac:chgData name="Brown, Eric P." userId="59d55c7b-b72d-40a2-9d7d-5df2cb5bbee0" providerId="ADAL" clId="{2190E2A0-BC34-4C94-A3B8-6F76D3E2F39B}" dt="2024-01-23T00:35:49.122" v="835" actId="20577"/>
          <ac:spMkLst>
            <pc:docMk/>
            <pc:sldMk cId="1739360082" sldId="306"/>
            <ac:spMk id="21" creationId="{948738BA-D24E-1846-B815-9CA15E2D2588}"/>
          </ac:spMkLst>
        </pc:spChg>
      </pc:sldChg>
      <pc:sldChg chg="delSp modSp add del mod">
        <pc:chgData name="Brown, Eric P." userId="59d55c7b-b72d-40a2-9d7d-5df2cb5bbee0" providerId="ADAL" clId="{2190E2A0-BC34-4C94-A3B8-6F76D3E2F39B}" dt="2024-02-21T23:20:22.673" v="1067" actId="2696"/>
        <pc:sldMkLst>
          <pc:docMk/>
          <pc:sldMk cId="1005939259" sldId="307"/>
        </pc:sldMkLst>
        <pc:spChg chg="mod">
          <ac:chgData name="Brown, Eric P." userId="59d55c7b-b72d-40a2-9d7d-5df2cb5bbee0" providerId="ADAL" clId="{2190E2A0-BC34-4C94-A3B8-6F76D3E2F39B}" dt="2024-02-21T23:12:47.816" v="1045" actId="20577"/>
          <ac:spMkLst>
            <pc:docMk/>
            <pc:sldMk cId="1005939259" sldId="307"/>
            <ac:spMk id="2" creationId="{6E4E909C-4412-70BC-B350-B195516A4F73}"/>
          </ac:spMkLst>
        </pc:spChg>
        <pc:picChg chg="del">
          <ac:chgData name="Brown, Eric P." userId="59d55c7b-b72d-40a2-9d7d-5df2cb5bbee0" providerId="ADAL" clId="{2190E2A0-BC34-4C94-A3B8-6F76D3E2F39B}" dt="2024-02-21T23:08:05.670" v="1022" actId="478"/>
          <ac:picMkLst>
            <pc:docMk/>
            <pc:sldMk cId="1005939259" sldId="307"/>
            <ac:picMk id="19" creationId="{6B9D1691-AD50-9B52-A11B-644369C92376}"/>
          </ac:picMkLst>
        </pc:picChg>
      </pc:sldChg>
      <pc:sldChg chg="addSp delSp modSp del mod">
        <pc:chgData name="Brown, Eric P." userId="59d55c7b-b72d-40a2-9d7d-5df2cb5bbee0" providerId="ADAL" clId="{2190E2A0-BC34-4C94-A3B8-6F76D3E2F39B}" dt="2024-02-23T23:23:39.290" v="3812" actId="47"/>
        <pc:sldMkLst>
          <pc:docMk/>
          <pc:sldMk cId="3964839867" sldId="307"/>
        </pc:sldMkLst>
        <pc:spChg chg="mod">
          <ac:chgData name="Brown, Eric P." userId="59d55c7b-b72d-40a2-9d7d-5df2cb5bbee0" providerId="ADAL" clId="{2190E2A0-BC34-4C94-A3B8-6F76D3E2F39B}" dt="2024-02-23T23:23:14.799" v="3811" actId="20577"/>
          <ac:spMkLst>
            <pc:docMk/>
            <pc:sldMk cId="3964839867" sldId="307"/>
            <ac:spMk id="2" creationId="{74EE2E7C-531F-AEAF-F9D3-EB00BCCE1A80}"/>
          </ac:spMkLst>
        </pc:spChg>
        <pc:spChg chg="mod">
          <ac:chgData name="Brown, Eric P." userId="59d55c7b-b72d-40a2-9d7d-5df2cb5bbee0" providerId="ADAL" clId="{2190E2A0-BC34-4C94-A3B8-6F76D3E2F39B}" dt="2024-02-22T20:42:59.241" v="1583" actId="20577"/>
          <ac:spMkLst>
            <pc:docMk/>
            <pc:sldMk cId="3964839867" sldId="307"/>
            <ac:spMk id="9" creationId="{2F2CFEAC-2E71-B38C-94FC-83D687117470}"/>
          </ac:spMkLst>
        </pc:spChg>
        <pc:graphicFrameChg chg="add modGraphic">
          <ac:chgData name="Brown, Eric P." userId="59d55c7b-b72d-40a2-9d7d-5df2cb5bbee0" providerId="ADAL" clId="{2190E2A0-BC34-4C94-A3B8-6F76D3E2F39B}" dt="2024-02-22T20:39:54.439" v="1476" actId="27309"/>
          <ac:graphicFrameMkLst>
            <pc:docMk/>
            <pc:sldMk cId="3964839867" sldId="307"/>
            <ac:graphicFrameMk id="6" creationId="{0617B8B5-9EA3-3634-8D75-939103693B02}"/>
          </ac:graphicFrameMkLst>
        </pc:graphicFrameChg>
        <pc:picChg chg="del">
          <ac:chgData name="Brown, Eric P." userId="59d55c7b-b72d-40a2-9d7d-5df2cb5bbee0" providerId="ADAL" clId="{2190E2A0-BC34-4C94-A3B8-6F76D3E2F39B}" dt="2024-02-22T20:34:09.333" v="1163" actId="478"/>
          <ac:picMkLst>
            <pc:docMk/>
            <pc:sldMk cId="3964839867" sldId="307"/>
            <ac:picMk id="8" creationId="{40163612-30EF-A4A6-1AEF-167290F19506}"/>
          </ac:picMkLst>
        </pc:picChg>
        <pc:picChg chg="del">
          <ac:chgData name="Brown, Eric P." userId="59d55c7b-b72d-40a2-9d7d-5df2cb5bbee0" providerId="ADAL" clId="{2190E2A0-BC34-4C94-A3B8-6F76D3E2F39B}" dt="2024-02-22T23:51:14.112" v="1608" actId="478"/>
          <ac:picMkLst>
            <pc:docMk/>
            <pc:sldMk cId="3964839867" sldId="307"/>
            <ac:picMk id="13" creationId="{6009AD0A-51BA-7F4A-86E1-B09E77DEAAB5}"/>
          </ac:picMkLst>
        </pc:picChg>
        <pc:picChg chg="mod">
          <ac:chgData name="Brown, Eric P." userId="59d55c7b-b72d-40a2-9d7d-5df2cb5bbee0" providerId="ADAL" clId="{2190E2A0-BC34-4C94-A3B8-6F76D3E2F39B}" dt="2024-02-22T23:51:18.596" v="1609" actId="1076"/>
          <ac:picMkLst>
            <pc:docMk/>
            <pc:sldMk cId="3964839867" sldId="307"/>
            <ac:picMk id="15" creationId="{46F1E351-A435-1A90-A129-8520CC80871D}"/>
          </ac:picMkLst>
        </pc:picChg>
      </pc:sldChg>
      <pc:sldChg chg="addSp delSp modSp add del mod">
        <pc:chgData name="Brown, Eric P." userId="59d55c7b-b72d-40a2-9d7d-5df2cb5bbee0" providerId="ADAL" clId="{2190E2A0-BC34-4C94-A3B8-6F76D3E2F39B}" dt="2024-02-22T20:43:39.804" v="1596" actId="2696"/>
        <pc:sldMkLst>
          <pc:docMk/>
          <pc:sldMk cId="2277364578" sldId="308"/>
        </pc:sldMkLst>
        <pc:spChg chg="del mod">
          <ac:chgData name="Brown, Eric P." userId="59d55c7b-b72d-40a2-9d7d-5df2cb5bbee0" providerId="ADAL" clId="{2190E2A0-BC34-4C94-A3B8-6F76D3E2F39B}" dt="2024-02-22T20:31:31.147" v="1123" actId="478"/>
          <ac:spMkLst>
            <pc:docMk/>
            <pc:sldMk cId="2277364578" sldId="308"/>
            <ac:spMk id="2" creationId="{23A8996B-B2DA-BEA8-B623-C5ACBB8F9C91}"/>
          </ac:spMkLst>
        </pc:spChg>
        <pc:spChg chg="mod">
          <ac:chgData name="Brown, Eric P." userId="59d55c7b-b72d-40a2-9d7d-5df2cb5bbee0" providerId="ADAL" clId="{2190E2A0-BC34-4C94-A3B8-6F76D3E2F39B}" dt="2024-02-22T20:29:09.620" v="1105" actId="20577"/>
          <ac:spMkLst>
            <pc:docMk/>
            <pc:sldMk cId="2277364578" sldId="308"/>
            <ac:spMk id="9" creationId="{73CF2C34-31C5-7883-6FE1-1E2B83E00C7E}"/>
          </ac:spMkLst>
        </pc:spChg>
        <pc:spChg chg="add del mod">
          <ac:chgData name="Brown, Eric P." userId="59d55c7b-b72d-40a2-9d7d-5df2cb5bbee0" providerId="ADAL" clId="{2190E2A0-BC34-4C94-A3B8-6F76D3E2F39B}" dt="2024-02-22T20:32:11.864" v="1129" actId="478"/>
          <ac:spMkLst>
            <pc:docMk/>
            <pc:sldMk cId="2277364578" sldId="308"/>
            <ac:spMk id="12" creationId="{3FBBAB86-212E-BF60-A5CD-E70CA29500CD}"/>
          </ac:spMkLst>
        </pc:spChg>
        <pc:picChg chg="add mod">
          <ac:chgData name="Brown, Eric P." userId="59d55c7b-b72d-40a2-9d7d-5df2cb5bbee0" providerId="ADAL" clId="{2190E2A0-BC34-4C94-A3B8-6F76D3E2F39B}" dt="2024-02-22T20:31:56.996" v="1128" actId="1076"/>
          <ac:picMkLst>
            <pc:docMk/>
            <pc:sldMk cId="2277364578" sldId="308"/>
            <ac:picMk id="6" creationId="{70B341A8-A47E-0D31-B0FA-CB682E9C7F04}"/>
          </ac:picMkLst>
        </pc:picChg>
        <pc:picChg chg="del">
          <ac:chgData name="Brown, Eric P." userId="59d55c7b-b72d-40a2-9d7d-5df2cb5bbee0" providerId="ADAL" clId="{2190E2A0-BC34-4C94-A3B8-6F76D3E2F39B}" dt="2024-02-22T20:29:18.385" v="1106" actId="478"/>
          <ac:picMkLst>
            <pc:docMk/>
            <pc:sldMk cId="2277364578" sldId="308"/>
            <ac:picMk id="8" creationId="{F91B6C66-F71B-E544-8A0A-E8C4C127D6F3}"/>
          </ac:picMkLst>
        </pc:picChg>
        <pc:picChg chg="add mod">
          <ac:chgData name="Brown, Eric P." userId="59d55c7b-b72d-40a2-9d7d-5df2cb5bbee0" providerId="ADAL" clId="{2190E2A0-BC34-4C94-A3B8-6F76D3E2F39B}" dt="2024-02-22T20:32:16.984" v="1130" actId="1076"/>
          <ac:picMkLst>
            <pc:docMk/>
            <pc:sldMk cId="2277364578" sldId="308"/>
            <ac:picMk id="10" creationId="{E39C3F3B-2632-6868-0024-9D6A2E47C039}"/>
          </ac:picMkLst>
        </pc:picChg>
        <pc:picChg chg="del">
          <ac:chgData name="Brown, Eric P." userId="59d55c7b-b72d-40a2-9d7d-5df2cb5bbee0" providerId="ADAL" clId="{2190E2A0-BC34-4C94-A3B8-6F76D3E2F39B}" dt="2024-02-22T20:30:03.601" v="1112" actId="478"/>
          <ac:picMkLst>
            <pc:docMk/>
            <pc:sldMk cId="2277364578" sldId="308"/>
            <ac:picMk id="19" creationId="{050A051F-50F8-9BB8-CE93-24DAC4A7FA3B}"/>
          </ac:picMkLst>
        </pc:picChg>
      </pc:sldChg>
      <pc:sldChg chg="delSp modSp mod">
        <pc:chgData name="Brown, Eric P." userId="59d55c7b-b72d-40a2-9d7d-5df2cb5bbee0" providerId="ADAL" clId="{2190E2A0-BC34-4C94-A3B8-6F76D3E2F39B}" dt="2024-02-22T23:51:03.640" v="1607" actId="478"/>
        <pc:sldMkLst>
          <pc:docMk/>
          <pc:sldMk cId="3674268416" sldId="308"/>
        </pc:sldMkLst>
        <pc:spChg chg="mod">
          <ac:chgData name="Brown, Eric P." userId="59d55c7b-b72d-40a2-9d7d-5df2cb5bbee0" providerId="ADAL" clId="{2190E2A0-BC34-4C94-A3B8-6F76D3E2F39B}" dt="2024-02-22T20:44:00.920" v="1606" actId="20577"/>
          <ac:spMkLst>
            <pc:docMk/>
            <pc:sldMk cId="3674268416" sldId="308"/>
            <ac:spMk id="9" creationId="{3A493DB8-691A-16F6-ABB7-B177C421EF7A}"/>
          </ac:spMkLst>
        </pc:spChg>
        <pc:picChg chg="del">
          <ac:chgData name="Brown, Eric P." userId="59d55c7b-b72d-40a2-9d7d-5df2cb5bbee0" providerId="ADAL" clId="{2190E2A0-BC34-4C94-A3B8-6F76D3E2F39B}" dt="2024-02-22T23:51:03.640" v="1607" actId="478"/>
          <ac:picMkLst>
            <pc:docMk/>
            <pc:sldMk cId="3674268416" sldId="308"/>
            <ac:picMk id="15" creationId="{45742A07-C2F0-383B-398A-EA51027D5FEE}"/>
          </ac:picMkLst>
        </pc:picChg>
      </pc:sldChg>
      <pc:sldChg chg="delSp modSp add del mod">
        <pc:chgData name="Brown, Eric P." userId="59d55c7b-b72d-40a2-9d7d-5df2cb5bbee0" providerId="ADAL" clId="{2190E2A0-BC34-4C94-A3B8-6F76D3E2F39B}" dt="2024-02-23T22:55:50.097" v="3226" actId="2696"/>
        <pc:sldMkLst>
          <pc:docMk/>
          <pc:sldMk cId="1636200485" sldId="309"/>
        </pc:sldMkLst>
        <pc:picChg chg="del">
          <ac:chgData name="Brown, Eric P." userId="59d55c7b-b72d-40a2-9d7d-5df2cb5bbee0" providerId="ADAL" clId="{2190E2A0-BC34-4C94-A3B8-6F76D3E2F39B}" dt="2024-02-22T23:51:42.456" v="1611" actId="478"/>
          <ac:picMkLst>
            <pc:docMk/>
            <pc:sldMk cId="1636200485" sldId="309"/>
            <ac:picMk id="8" creationId="{FA6B473D-3B86-99A7-E234-BCC94E4374DA}"/>
          </ac:picMkLst>
        </pc:picChg>
        <pc:picChg chg="mod">
          <ac:chgData name="Brown, Eric P." userId="59d55c7b-b72d-40a2-9d7d-5df2cb5bbee0" providerId="ADAL" clId="{2190E2A0-BC34-4C94-A3B8-6F76D3E2F39B}" dt="2024-02-22T23:51:46.910" v="1612" actId="1076"/>
          <ac:picMkLst>
            <pc:docMk/>
            <pc:sldMk cId="1636200485" sldId="309"/>
            <ac:picMk id="13" creationId="{000C65EF-98B4-FF6C-C3CE-64E7D29F8164}"/>
          </ac:picMkLst>
        </pc:picChg>
        <pc:picChg chg="mod">
          <ac:chgData name="Brown, Eric P." userId="59d55c7b-b72d-40a2-9d7d-5df2cb5bbee0" providerId="ADAL" clId="{2190E2A0-BC34-4C94-A3B8-6F76D3E2F39B}" dt="2024-02-22T23:51:52.368" v="1613" actId="1076"/>
          <ac:picMkLst>
            <pc:docMk/>
            <pc:sldMk cId="1636200485" sldId="309"/>
            <ac:picMk id="15" creationId="{2D824522-93B0-B022-0B55-98AEDD0B1B64}"/>
          </ac:picMkLst>
        </pc:picChg>
      </pc:sldChg>
      <pc:sldChg chg="addSp delSp modSp add mod">
        <pc:chgData name="Brown, Eric P." userId="59d55c7b-b72d-40a2-9d7d-5df2cb5bbee0" providerId="ADAL" clId="{2190E2A0-BC34-4C94-A3B8-6F76D3E2F39B}" dt="2024-02-23T22:07:39.285" v="1647" actId="1076"/>
        <pc:sldMkLst>
          <pc:docMk/>
          <pc:sldMk cId="2877866430" sldId="310"/>
        </pc:sldMkLst>
        <pc:spChg chg="mod">
          <ac:chgData name="Brown, Eric P." userId="59d55c7b-b72d-40a2-9d7d-5df2cb5bbee0" providerId="ADAL" clId="{2190E2A0-BC34-4C94-A3B8-6F76D3E2F39B}" dt="2024-02-23T22:06:36.839" v="1640" actId="6549"/>
          <ac:spMkLst>
            <pc:docMk/>
            <pc:sldMk cId="2877866430" sldId="310"/>
            <ac:spMk id="2" creationId="{A9D53CCD-373B-8A93-3F3D-77192882F433}"/>
          </ac:spMkLst>
        </pc:spChg>
        <pc:spChg chg="mod">
          <ac:chgData name="Brown, Eric P." userId="59d55c7b-b72d-40a2-9d7d-5df2cb5bbee0" providerId="ADAL" clId="{2190E2A0-BC34-4C94-A3B8-6F76D3E2F39B}" dt="2024-02-23T22:06:25.995" v="1638" actId="20577"/>
          <ac:spMkLst>
            <pc:docMk/>
            <pc:sldMk cId="2877866430" sldId="310"/>
            <ac:spMk id="9" creationId="{3FC9E55F-6368-4117-276F-9D1FDAE6A8FB}"/>
          </ac:spMkLst>
        </pc:spChg>
        <pc:picChg chg="del mod">
          <ac:chgData name="Brown, Eric P." userId="59d55c7b-b72d-40a2-9d7d-5df2cb5bbee0" providerId="ADAL" clId="{2190E2A0-BC34-4C94-A3B8-6F76D3E2F39B}" dt="2024-02-23T22:07:20.402" v="1644" actId="478"/>
          <ac:picMkLst>
            <pc:docMk/>
            <pc:sldMk cId="2877866430" sldId="310"/>
            <ac:picMk id="4" creationId="{990F5067-33B3-C452-0304-23A2316B879D}"/>
          </ac:picMkLst>
        </pc:picChg>
        <pc:picChg chg="add mod">
          <ac:chgData name="Brown, Eric P." userId="59d55c7b-b72d-40a2-9d7d-5df2cb5bbee0" providerId="ADAL" clId="{2190E2A0-BC34-4C94-A3B8-6F76D3E2F39B}" dt="2024-02-23T22:07:39.285" v="1647" actId="1076"/>
          <ac:picMkLst>
            <pc:docMk/>
            <pc:sldMk cId="2877866430" sldId="310"/>
            <ac:picMk id="7" creationId="{D68D1390-1AD2-C63F-C573-CC569D259417}"/>
          </ac:picMkLst>
        </pc:picChg>
        <pc:picChg chg="del">
          <ac:chgData name="Brown, Eric P." userId="59d55c7b-b72d-40a2-9d7d-5df2cb5bbee0" providerId="ADAL" clId="{2190E2A0-BC34-4C94-A3B8-6F76D3E2F39B}" dt="2024-02-23T22:06:30.874" v="1639" actId="478"/>
          <ac:picMkLst>
            <pc:docMk/>
            <pc:sldMk cId="2877866430" sldId="310"/>
            <ac:picMk id="15" creationId="{E5EB211E-5072-A847-0760-48BA28F89578}"/>
          </ac:picMkLst>
        </pc:picChg>
      </pc:sldChg>
      <pc:sldChg chg="addSp delSp modSp add mod">
        <pc:chgData name="Brown, Eric P." userId="59d55c7b-b72d-40a2-9d7d-5df2cb5bbee0" providerId="ADAL" clId="{2190E2A0-BC34-4C94-A3B8-6F76D3E2F39B}" dt="2024-02-23T22:08:29.499" v="1658" actId="5793"/>
        <pc:sldMkLst>
          <pc:docMk/>
          <pc:sldMk cId="3107869476" sldId="311"/>
        </pc:sldMkLst>
        <pc:spChg chg="mod">
          <ac:chgData name="Brown, Eric P." userId="59d55c7b-b72d-40a2-9d7d-5df2cb5bbee0" providerId="ADAL" clId="{2190E2A0-BC34-4C94-A3B8-6F76D3E2F39B}" dt="2024-02-23T22:08:29.499" v="1658" actId="5793"/>
          <ac:spMkLst>
            <pc:docMk/>
            <pc:sldMk cId="3107869476" sldId="311"/>
            <ac:spMk id="2" creationId="{ECC3B7E4-C2E0-F592-0082-86897221F343}"/>
          </ac:spMkLst>
        </pc:spChg>
        <pc:picChg chg="add mod">
          <ac:chgData name="Brown, Eric P." userId="59d55c7b-b72d-40a2-9d7d-5df2cb5bbee0" providerId="ADAL" clId="{2190E2A0-BC34-4C94-A3B8-6F76D3E2F39B}" dt="2024-02-23T22:08:24.381" v="1656" actId="1076"/>
          <ac:picMkLst>
            <pc:docMk/>
            <pc:sldMk cId="3107869476" sldId="311"/>
            <ac:picMk id="5" creationId="{40D616F3-DCEC-035D-BF0C-C42FE246EADB}"/>
          </ac:picMkLst>
        </pc:picChg>
        <pc:picChg chg="del">
          <ac:chgData name="Brown, Eric P." userId="59d55c7b-b72d-40a2-9d7d-5df2cb5bbee0" providerId="ADAL" clId="{2190E2A0-BC34-4C94-A3B8-6F76D3E2F39B}" dt="2024-02-23T22:07:54.958" v="1649" actId="478"/>
          <ac:picMkLst>
            <pc:docMk/>
            <pc:sldMk cId="3107869476" sldId="311"/>
            <ac:picMk id="7" creationId="{0E1807EE-E6ED-166E-3862-9ED4B7004975}"/>
          </ac:picMkLst>
        </pc:picChg>
      </pc:sldChg>
      <pc:sldChg chg="add del">
        <pc:chgData name="Brown, Eric P." userId="59d55c7b-b72d-40a2-9d7d-5df2cb5bbee0" providerId="ADAL" clId="{2190E2A0-BC34-4C94-A3B8-6F76D3E2F39B}" dt="2024-02-23T22:08:49.955" v="1660" actId="47"/>
        <pc:sldMkLst>
          <pc:docMk/>
          <pc:sldMk cId="4000261755" sldId="312"/>
        </pc:sldMkLst>
      </pc:sldChg>
      <pc:sldChg chg="delSp modSp add mod">
        <pc:chgData name="Brown, Eric P." userId="59d55c7b-b72d-40a2-9d7d-5df2cb5bbee0" providerId="ADAL" clId="{2190E2A0-BC34-4C94-A3B8-6F76D3E2F39B}" dt="2024-02-23T22:54:37.393" v="3225" actId="478"/>
        <pc:sldMkLst>
          <pc:docMk/>
          <pc:sldMk cId="4180173013" sldId="312"/>
        </pc:sldMkLst>
        <pc:spChg chg="mod">
          <ac:chgData name="Brown, Eric P." userId="59d55c7b-b72d-40a2-9d7d-5df2cb5bbee0" providerId="ADAL" clId="{2190E2A0-BC34-4C94-A3B8-6F76D3E2F39B}" dt="2024-02-23T22:54:11.355" v="3216" actId="27636"/>
          <ac:spMkLst>
            <pc:docMk/>
            <pc:sldMk cId="4180173013" sldId="312"/>
            <ac:spMk id="2" creationId="{5CD637FB-03F7-0CB6-F1E2-3563FB8B9832}"/>
          </ac:spMkLst>
        </pc:spChg>
        <pc:spChg chg="mod">
          <ac:chgData name="Brown, Eric P." userId="59d55c7b-b72d-40a2-9d7d-5df2cb5bbee0" providerId="ADAL" clId="{2190E2A0-BC34-4C94-A3B8-6F76D3E2F39B}" dt="2024-02-23T22:54:31.874" v="3224" actId="20577"/>
          <ac:spMkLst>
            <pc:docMk/>
            <pc:sldMk cId="4180173013" sldId="312"/>
            <ac:spMk id="9" creationId="{7AB2F9D2-BB0C-E6E5-09B7-1DAE466A1785}"/>
          </ac:spMkLst>
        </pc:spChg>
        <pc:picChg chg="del">
          <ac:chgData name="Brown, Eric P." userId="59d55c7b-b72d-40a2-9d7d-5df2cb5bbee0" providerId="ADAL" clId="{2190E2A0-BC34-4C94-A3B8-6F76D3E2F39B}" dt="2024-02-23T22:54:37.393" v="3225" actId="478"/>
          <ac:picMkLst>
            <pc:docMk/>
            <pc:sldMk cId="4180173013" sldId="312"/>
            <ac:picMk id="15" creationId="{B51FDF61-34D3-1240-3BC3-18C8C4DC3A62}"/>
          </ac:picMkLst>
        </pc:picChg>
      </pc:sldChg>
      <pc:sldChg chg="add del">
        <pc:chgData name="Brown, Eric P." userId="59d55c7b-b72d-40a2-9d7d-5df2cb5bbee0" providerId="ADAL" clId="{2190E2A0-BC34-4C94-A3B8-6F76D3E2F39B}" dt="2024-02-23T22:12:17.176" v="1663" actId="2696"/>
        <pc:sldMkLst>
          <pc:docMk/>
          <pc:sldMk cId="3169104040" sldId="313"/>
        </pc:sldMkLst>
      </pc:sldChg>
      <pc:sldChg chg="delSp modSp mod">
        <pc:chgData name="Brown, Eric P." userId="59d55c7b-b72d-40a2-9d7d-5df2cb5bbee0" providerId="ADAL" clId="{2190E2A0-BC34-4C94-A3B8-6F76D3E2F39B}" dt="2024-02-24T00:03:08.252" v="3823" actId="20577"/>
        <pc:sldMkLst>
          <pc:docMk/>
          <pc:sldMk cId="3779318113" sldId="313"/>
        </pc:sldMkLst>
        <pc:spChg chg="mod">
          <ac:chgData name="Brown, Eric P." userId="59d55c7b-b72d-40a2-9d7d-5df2cb5bbee0" providerId="ADAL" clId="{2190E2A0-BC34-4C94-A3B8-6F76D3E2F39B}" dt="2024-02-24T00:03:08.252" v="3823" actId="20577"/>
          <ac:spMkLst>
            <pc:docMk/>
            <pc:sldMk cId="3779318113" sldId="313"/>
            <ac:spMk id="2" creationId="{34B7E579-8977-7934-292C-E20CA13C3BB2}"/>
          </ac:spMkLst>
        </pc:spChg>
        <pc:spChg chg="mod">
          <ac:chgData name="Brown, Eric P." userId="59d55c7b-b72d-40a2-9d7d-5df2cb5bbee0" providerId="ADAL" clId="{2190E2A0-BC34-4C94-A3B8-6F76D3E2F39B}" dt="2024-02-23T22:12:50.520" v="1711" actId="20577"/>
          <ac:spMkLst>
            <pc:docMk/>
            <pc:sldMk cId="3779318113" sldId="313"/>
            <ac:spMk id="9" creationId="{50390D59-2E86-0056-FCD4-214A27B24278}"/>
          </ac:spMkLst>
        </pc:spChg>
        <pc:picChg chg="del">
          <ac:chgData name="Brown, Eric P." userId="59d55c7b-b72d-40a2-9d7d-5df2cb5bbee0" providerId="ADAL" clId="{2190E2A0-BC34-4C94-A3B8-6F76D3E2F39B}" dt="2024-02-23T22:15:30.258" v="1887" actId="478"/>
          <ac:picMkLst>
            <pc:docMk/>
            <pc:sldMk cId="3779318113" sldId="313"/>
            <ac:picMk id="15" creationId="{CA096E45-81B7-D496-3EDC-4CF3582BDB59}"/>
          </ac:picMkLst>
        </pc:picChg>
      </pc:sldChg>
      <pc:sldChg chg="modSp add mod">
        <pc:chgData name="Brown, Eric P." userId="59d55c7b-b72d-40a2-9d7d-5df2cb5bbee0" providerId="ADAL" clId="{2190E2A0-BC34-4C94-A3B8-6F76D3E2F39B}" dt="2024-02-23T23:24:34.482" v="3816" actId="20577"/>
        <pc:sldMkLst>
          <pc:docMk/>
          <pc:sldMk cId="3871911251" sldId="314"/>
        </pc:sldMkLst>
        <pc:spChg chg="mod">
          <ac:chgData name="Brown, Eric P." userId="59d55c7b-b72d-40a2-9d7d-5df2cb5bbee0" providerId="ADAL" clId="{2190E2A0-BC34-4C94-A3B8-6F76D3E2F39B}" dt="2024-02-23T23:24:34.482" v="3816" actId="20577"/>
          <ac:spMkLst>
            <pc:docMk/>
            <pc:sldMk cId="3871911251" sldId="314"/>
            <ac:spMk id="2" creationId="{1F9443E6-202F-6088-65D5-29E50890E662}"/>
          </ac:spMkLst>
        </pc:spChg>
        <pc:spChg chg="mod">
          <ac:chgData name="Brown, Eric P." userId="59d55c7b-b72d-40a2-9d7d-5df2cb5bbee0" providerId="ADAL" clId="{2190E2A0-BC34-4C94-A3B8-6F76D3E2F39B}" dt="2024-02-23T22:17:14.213" v="1941" actId="20577"/>
          <ac:spMkLst>
            <pc:docMk/>
            <pc:sldMk cId="3871911251" sldId="314"/>
            <ac:spMk id="9" creationId="{BE26EE78-3CBF-55A1-FB2E-087F95BF04EF}"/>
          </ac:spMkLst>
        </pc:spChg>
      </pc:sldChg>
      <pc:sldChg chg="modSp add mod">
        <pc:chgData name="Brown, Eric P." userId="59d55c7b-b72d-40a2-9d7d-5df2cb5bbee0" providerId="ADAL" clId="{2190E2A0-BC34-4C94-A3B8-6F76D3E2F39B}" dt="2024-02-23T22:27:44.395" v="2703" actId="20577"/>
        <pc:sldMkLst>
          <pc:docMk/>
          <pc:sldMk cId="1464439033" sldId="315"/>
        </pc:sldMkLst>
        <pc:spChg chg="mod">
          <ac:chgData name="Brown, Eric P." userId="59d55c7b-b72d-40a2-9d7d-5df2cb5bbee0" providerId="ADAL" clId="{2190E2A0-BC34-4C94-A3B8-6F76D3E2F39B}" dt="2024-02-23T22:27:44.395" v="2703" actId="20577"/>
          <ac:spMkLst>
            <pc:docMk/>
            <pc:sldMk cId="1464439033" sldId="315"/>
            <ac:spMk id="2" creationId="{65936CC2-C0F6-B864-DE6B-F5535A089B88}"/>
          </ac:spMkLst>
        </pc:spChg>
        <pc:spChg chg="mod">
          <ac:chgData name="Brown, Eric P." userId="59d55c7b-b72d-40a2-9d7d-5df2cb5bbee0" providerId="ADAL" clId="{2190E2A0-BC34-4C94-A3B8-6F76D3E2F39B}" dt="2024-02-23T22:24:07.407" v="2432" actId="20577"/>
          <ac:spMkLst>
            <pc:docMk/>
            <pc:sldMk cId="1464439033" sldId="315"/>
            <ac:spMk id="9" creationId="{77BC4204-C720-EE92-B9AB-19C2A709715B}"/>
          </ac:spMkLst>
        </pc:spChg>
      </pc:sldChg>
      <pc:sldChg chg="del">
        <pc:chgData name="Brown, Eric P." userId="59d55c7b-b72d-40a2-9d7d-5df2cb5bbee0" providerId="ADAL" clId="{2190E2A0-BC34-4C94-A3B8-6F76D3E2F39B}" dt="2024-02-24T00:10:37.863" v="3869" actId="2696"/>
        <pc:sldMkLst>
          <pc:docMk/>
          <pc:sldMk cId="2720718388" sldId="316"/>
        </pc:sldMkLst>
      </pc:sldChg>
      <pc:sldChg chg="addSp modSp new del mod">
        <pc:chgData name="Brown, Eric P." userId="59d55c7b-b72d-40a2-9d7d-5df2cb5bbee0" providerId="ADAL" clId="{2190E2A0-BC34-4C94-A3B8-6F76D3E2F39B}" dt="2024-02-23T22:57:12.868" v="3231" actId="2696"/>
        <pc:sldMkLst>
          <pc:docMk/>
          <pc:sldMk cId="1918394159" sldId="317"/>
        </pc:sldMkLst>
        <pc:spChg chg="add mod">
          <ac:chgData name="Brown, Eric P." userId="59d55c7b-b72d-40a2-9d7d-5df2cb5bbee0" providerId="ADAL" clId="{2190E2A0-BC34-4C94-A3B8-6F76D3E2F39B}" dt="2024-02-23T22:42:23.530" v="2734" actId="20577"/>
          <ac:spMkLst>
            <pc:docMk/>
            <pc:sldMk cId="1918394159" sldId="317"/>
            <ac:spMk id="4" creationId="{2BE1B3A0-58DA-0B0B-CD5E-F0150254E956}"/>
          </ac:spMkLst>
        </pc:spChg>
        <pc:picChg chg="add mod">
          <ac:chgData name="Brown, Eric P." userId="59d55c7b-b72d-40a2-9d7d-5df2cb5bbee0" providerId="ADAL" clId="{2190E2A0-BC34-4C94-A3B8-6F76D3E2F39B}" dt="2024-02-23T22:40:36.165" v="2708" actId="1076"/>
          <ac:picMkLst>
            <pc:docMk/>
            <pc:sldMk cId="1918394159" sldId="317"/>
            <ac:picMk id="1026" creationId="{AF6BA965-8D14-AF1A-6844-145FDE35C7EC}"/>
          </ac:picMkLst>
        </pc:picChg>
      </pc:sldChg>
      <pc:sldChg chg="modSp del mod">
        <pc:chgData name="Brown, Eric P." userId="59d55c7b-b72d-40a2-9d7d-5df2cb5bbee0" providerId="ADAL" clId="{2190E2A0-BC34-4C94-A3B8-6F76D3E2F39B}" dt="2024-02-23T23:20:36.682" v="3783" actId="47"/>
        <pc:sldMkLst>
          <pc:docMk/>
          <pc:sldMk cId="3650078663" sldId="317"/>
        </pc:sldMkLst>
        <pc:spChg chg="mod">
          <ac:chgData name="Brown, Eric P." userId="59d55c7b-b72d-40a2-9d7d-5df2cb5bbee0" providerId="ADAL" clId="{2190E2A0-BC34-4C94-A3B8-6F76D3E2F39B}" dt="2024-02-23T22:57:48.014" v="3264" actId="20577"/>
          <ac:spMkLst>
            <pc:docMk/>
            <pc:sldMk cId="3650078663" sldId="317"/>
            <ac:spMk id="4" creationId="{F8DB0C18-A256-5C12-DC4B-4B511AD08776}"/>
          </ac:spMkLst>
        </pc:spChg>
      </pc:sldChg>
      <pc:sldChg chg="modSp del mod">
        <pc:chgData name="Brown, Eric P." userId="59d55c7b-b72d-40a2-9d7d-5df2cb5bbee0" providerId="ADAL" clId="{2190E2A0-BC34-4C94-A3B8-6F76D3E2F39B}" dt="2024-02-24T00:13:11.978" v="3890" actId="2696"/>
        <pc:sldMkLst>
          <pc:docMk/>
          <pc:sldMk cId="1800799216" sldId="318"/>
        </pc:sldMkLst>
        <pc:spChg chg="mod">
          <ac:chgData name="Brown, Eric P." userId="59d55c7b-b72d-40a2-9d7d-5df2cb5bbee0" providerId="ADAL" clId="{2190E2A0-BC34-4C94-A3B8-6F76D3E2F39B}" dt="2024-02-23T22:48:29.212" v="3058" actId="20577"/>
          <ac:spMkLst>
            <pc:docMk/>
            <pc:sldMk cId="1800799216" sldId="318"/>
            <ac:spMk id="2" creationId="{11B4A3AB-4777-B5D3-3E3A-44CB304FC98F}"/>
          </ac:spMkLst>
        </pc:spChg>
        <pc:spChg chg="mod">
          <ac:chgData name="Brown, Eric P." userId="59d55c7b-b72d-40a2-9d7d-5df2cb5bbee0" providerId="ADAL" clId="{2190E2A0-BC34-4C94-A3B8-6F76D3E2F39B}" dt="2024-02-24T00:13:06.438" v="3889" actId="20577"/>
          <ac:spMkLst>
            <pc:docMk/>
            <pc:sldMk cId="1800799216" sldId="318"/>
            <ac:spMk id="9" creationId="{930F1C39-F23E-8691-9FF0-4868EFA3A94B}"/>
          </ac:spMkLst>
        </pc:spChg>
      </pc:sldChg>
      <pc:sldChg chg="addSp delSp modSp new mod ord">
        <pc:chgData name="Brown, Eric P." userId="59d55c7b-b72d-40a2-9d7d-5df2cb5bbee0" providerId="ADAL" clId="{2190E2A0-BC34-4C94-A3B8-6F76D3E2F39B}" dt="2024-02-24T00:10:43.149" v="3871"/>
        <pc:sldMkLst>
          <pc:docMk/>
          <pc:sldMk cId="499928818" sldId="319"/>
        </pc:sldMkLst>
        <pc:spChg chg="mod">
          <ac:chgData name="Brown, Eric P." userId="59d55c7b-b72d-40a2-9d7d-5df2cb5bbee0" providerId="ADAL" clId="{2190E2A0-BC34-4C94-A3B8-6F76D3E2F39B}" dt="2024-02-23T23:59:55.285" v="3818" actId="1076"/>
          <ac:spMkLst>
            <pc:docMk/>
            <pc:sldMk cId="499928818" sldId="319"/>
            <ac:spMk id="2" creationId="{C140E952-6421-DF40-7D98-39E915306B35}"/>
          </ac:spMkLst>
        </pc:spChg>
        <pc:spChg chg="del">
          <ac:chgData name="Brown, Eric P." userId="59d55c7b-b72d-40a2-9d7d-5df2cb5bbee0" providerId="ADAL" clId="{2190E2A0-BC34-4C94-A3B8-6F76D3E2F39B}" dt="2024-02-23T23:10:52.781" v="3366" actId="3680"/>
          <ac:spMkLst>
            <pc:docMk/>
            <pc:sldMk cId="499928818" sldId="319"/>
            <ac:spMk id="3" creationId="{F440DDCB-034E-18CF-40A3-1D151FEC9623}"/>
          </ac:spMkLst>
        </pc:spChg>
        <pc:spChg chg="del mod">
          <ac:chgData name="Brown, Eric P." userId="59d55c7b-b72d-40a2-9d7d-5df2cb5bbee0" providerId="ADAL" clId="{2190E2A0-BC34-4C94-A3B8-6F76D3E2F39B}" dt="2024-02-23T23:18:53.646" v="3768" actId="478"/>
          <ac:spMkLst>
            <pc:docMk/>
            <pc:sldMk cId="499928818" sldId="319"/>
            <ac:spMk id="4" creationId="{53B24532-A034-E6A1-C10D-761BFA99FD7B}"/>
          </ac:spMkLst>
        </pc:spChg>
        <pc:graphicFrameChg chg="add mod ord modGraphic">
          <ac:chgData name="Brown, Eric P." userId="59d55c7b-b72d-40a2-9d7d-5df2cb5bbee0" providerId="ADAL" clId="{2190E2A0-BC34-4C94-A3B8-6F76D3E2F39B}" dt="2024-02-24T00:06:48.491" v="3839" actId="313"/>
          <ac:graphicFrameMkLst>
            <pc:docMk/>
            <pc:sldMk cId="499928818" sldId="319"/>
            <ac:graphicFrameMk id="6" creationId="{A9092FAE-3FCD-00F2-5B55-CF05EA9529EF}"/>
          </ac:graphicFrameMkLst>
        </pc:graphicFrameChg>
      </pc:sldChg>
      <pc:sldMasterChg chg="delSldLayout">
        <pc:chgData name="Brown, Eric P." userId="59d55c7b-b72d-40a2-9d7d-5df2cb5bbee0" providerId="ADAL" clId="{2190E2A0-BC34-4C94-A3B8-6F76D3E2F39B}" dt="2024-02-24T00:10:37.863" v="3869" actId="2696"/>
        <pc:sldMasterMkLst>
          <pc:docMk/>
          <pc:sldMasterMk cId="2059102264" sldId="2147483648"/>
        </pc:sldMasterMkLst>
        <pc:sldLayoutChg chg="del">
          <pc:chgData name="Brown, Eric P." userId="59d55c7b-b72d-40a2-9d7d-5df2cb5bbee0" providerId="ADAL" clId="{2190E2A0-BC34-4C94-A3B8-6F76D3E2F39B}" dt="2024-02-24T00:10:37.863" v="3869" actId="2696"/>
          <pc:sldLayoutMkLst>
            <pc:docMk/>
            <pc:sldMasterMk cId="2059102264" sldId="2147483648"/>
            <pc:sldLayoutMk cId="2779285755" sldId="2147483663"/>
          </pc:sldLayoutMkLst>
        </pc:sldLayoutChg>
      </pc:sldMasterChg>
    </pc:docChg>
  </pc:docChgLst>
  <pc:docChgLst>
    <pc:chgData name="Mullin, Kelly D." userId="bc5464f4-a51c-47a7-8ede-ad231472e62f" providerId="ADAL" clId="{24D75B4B-4DBE-42FD-B1D4-B3E6B80D510E}"/>
    <pc:docChg chg="custSel modSld">
      <pc:chgData name="Mullin, Kelly D." userId="bc5464f4-a51c-47a7-8ede-ad231472e62f" providerId="ADAL" clId="{24D75B4B-4DBE-42FD-B1D4-B3E6B80D510E}" dt="2024-02-27T23:35:50.028" v="13" actId="6549"/>
      <pc:docMkLst>
        <pc:docMk/>
      </pc:docMkLst>
      <pc:sldChg chg="modSp mod">
        <pc:chgData name="Mullin, Kelly D." userId="bc5464f4-a51c-47a7-8ede-ad231472e62f" providerId="ADAL" clId="{24D75B4B-4DBE-42FD-B1D4-B3E6B80D510E}" dt="2024-02-27T23:35:50.028" v="13" actId="6549"/>
        <pc:sldMkLst>
          <pc:docMk/>
          <pc:sldMk cId="3242198366" sldId="318"/>
        </pc:sldMkLst>
        <pc:spChg chg="mod">
          <ac:chgData name="Mullin, Kelly D." userId="bc5464f4-a51c-47a7-8ede-ad231472e62f" providerId="ADAL" clId="{24D75B4B-4DBE-42FD-B1D4-B3E6B80D510E}" dt="2024-02-27T23:35:50.028" v="13" actId="6549"/>
          <ac:spMkLst>
            <pc:docMk/>
            <pc:sldMk cId="3242198366" sldId="318"/>
            <ac:spMk id="2" creationId="{E3D1879C-E415-3F66-88B8-30ADC8BCEED2}"/>
          </ac:spMkLst>
        </pc:spChg>
      </pc:sldChg>
    </pc:docChg>
  </pc:docChgLst>
  <pc:docChgLst>
    <pc:chgData name="St. Jacques, Diane" userId="S::dstjacques@washoecounty.gov::cfafb92f-fc9d-4a93-8a84-c1104d35fe2c" providerId="AD" clId="Web-{48D7450F-51DB-4784-B2D3-B9A4C7DD4CCB}"/>
    <pc:docChg chg="modSld">
      <pc:chgData name="St. Jacques, Diane" userId="S::dstjacques@washoecounty.gov::cfafb92f-fc9d-4a93-8a84-c1104d35fe2c" providerId="AD" clId="Web-{48D7450F-51DB-4784-B2D3-B9A4C7DD4CCB}" dt="2024-02-27T22:53:20.639" v="76" actId="20577"/>
      <pc:docMkLst>
        <pc:docMk/>
      </pc:docMkLst>
      <pc:sldChg chg="modSp">
        <pc:chgData name="St. Jacques, Diane" userId="S::dstjacques@washoecounty.gov::cfafb92f-fc9d-4a93-8a84-c1104d35fe2c" providerId="AD" clId="Web-{48D7450F-51DB-4784-B2D3-B9A4C7DD4CCB}" dt="2024-02-27T22:53:20.639" v="76" actId="20577"/>
        <pc:sldMkLst>
          <pc:docMk/>
          <pc:sldMk cId="3242198366" sldId="318"/>
        </pc:sldMkLst>
        <pc:spChg chg="mod">
          <ac:chgData name="St. Jacques, Diane" userId="S::dstjacques@washoecounty.gov::cfafb92f-fc9d-4a93-8a84-c1104d35fe2c" providerId="AD" clId="Web-{48D7450F-51DB-4784-B2D3-B9A4C7DD4CCB}" dt="2024-02-27T22:53:20.639" v="76" actId="20577"/>
          <ac:spMkLst>
            <pc:docMk/>
            <pc:sldMk cId="3242198366" sldId="318"/>
            <ac:spMk id="2" creationId="{E3D1879C-E415-3F66-88B8-30ADC8BCEED2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98D640-8EC3-41B0-94E2-8251CFAA81B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752C52-B139-4E24-9FFB-4C8F6C236C62}">
      <dgm:prSet custT="1"/>
      <dgm:spPr/>
      <dgm:t>
        <a:bodyPr/>
        <a:lstStyle/>
        <a:p>
          <a:pPr rtl="0"/>
          <a:r>
            <a:rPr lang="en-US" sz="1600" b="1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  <a:t>Clean independent financial statement audit and compliance</a:t>
          </a:r>
          <a:br>
            <a:rPr lang="en-US" sz="1600" b="1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</a:br>
          <a:endParaRPr lang="en-US" sz="1600" b="1">
            <a:solidFill>
              <a:schemeClr val="accent1">
                <a:lumMod val="50000"/>
              </a:schemeClr>
            </a:solidFill>
            <a:latin typeface="Roboto Slab"/>
            <a:ea typeface="Roboto Slab"/>
            <a:cs typeface="Roboto Slab"/>
          </a:endParaRPr>
        </a:p>
      </dgm:t>
    </dgm:pt>
    <dgm:pt modelId="{F561C084-25C4-441F-B4D8-9E2BFF285ADA}" type="parTrans" cxnId="{1800E1D5-D96F-417A-B307-A3F27E1B5AF6}">
      <dgm:prSet/>
      <dgm:spPr/>
      <dgm:t>
        <a:bodyPr/>
        <a:lstStyle/>
        <a:p>
          <a:endParaRPr lang="en-US"/>
        </a:p>
      </dgm:t>
    </dgm:pt>
    <dgm:pt modelId="{6E604721-C08A-4748-8207-5D24B6D45625}" type="sibTrans" cxnId="{1800E1D5-D96F-417A-B307-A3F27E1B5AF6}">
      <dgm:prSet/>
      <dgm:spPr/>
      <dgm:t>
        <a:bodyPr/>
        <a:lstStyle/>
        <a:p>
          <a:endParaRPr lang="en-US"/>
        </a:p>
      </dgm:t>
    </dgm:pt>
    <dgm:pt modelId="{EE91449C-E41D-4506-8345-437076C2BBCC}">
      <dgm:prSet custT="1"/>
      <dgm:spPr/>
      <dgm:t>
        <a:bodyPr/>
        <a:lstStyle/>
        <a:p>
          <a:pPr rtl="0"/>
          <a:r>
            <a:rPr lang="en-US" sz="1600" b="1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  <a:t>Ended fiscal year 2023 with better-than-anticipated General Fund financial results</a:t>
          </a:r>
        </a:p>
      </dgm:t>
    </dgm:pt>
    <dgm:pt modelId="{B7B9F946-2E52-4EC6-A8E8-D8BF576A1697}" type="parTrans" cxnId="{C98ACC04-501F-4DFE-B3C8-154652EAB6E7}">
      <dgm:prSet/>
      <dgm:spPr/>
      <dgm:t>
        <a:bodyPr/>
        <a:lstStyle/>
        <a:p>
          <a:endParaRPr lang="en-US"/>
        </a:p>
      </dgm:t>
    </dgm:pt>
    <dgm:pt modelId="{CC009E03-A401-4614-82D1-9B3D5E63C7D7}" type="sibTrans" cxnId="{C98ACC04-501F-4DFE-B3C8-154652EAB6E7}">
      <dgm:prSet/>
      <dgm:spPr/>
      <dgm:t>
        <a:bodyPr/>
        <a:lstStyle/>
        <a:p>
          <a:endParaRPr lang="en-US"/>
        </a:p>
      </dgm:t>
    </dgm:pt>
    <dgm:pt modelId="{99ADEF42-E43F-45F9-B4BC-04A5E293F3AA}">
      <dgm:prSet phldrT="[Text]" custT="1"/>
      <dgm:spPr/>
      <dgm:t>
        <a:bodyPr/>
        <a:lstStyle/>
        <a:p>
          <a:r>
            <a:rPr lang="en-US" sz="1600" b="1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  <a:t>Award-winning accounting, financial reporting and budgeting</a:t>
          </a:r>
          <a:br>
            <a:rPr lang="en-US" sz="1600" b="1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</a:br>
          <a:endParaRPr lang="en-US" sz="1600" b="1">
            <a:solidFill>
              <a:schemeClr val="accent1">
                <a:lumMod val="50000"/>
              </a:schemeClr>
            </a:solidFill>
            <a:latin typeface="Roboto Slab"/>
            <a:ea typeface="Roboto Slab"/>
            <a:cs typeface="Roboto Slab"/>
          </a:endParaRPr>
        </a:p>
      </dgm:t>
    </dgm:pt>
    <dgm:pt modelId="{AE49D000-584F-452B-AF2B-D208BC370C83}" type="sibTrans" cxnId="{0D64E8FE-FC74-4058-8FEA-731A91BD49BF}">
      <dgm:prSet/>
      <dgm:spPr/>
      <dgm:t>
        <a:bodyPr/>
        <a:lstStyle/>
        <a:p>
          <a:endParaRPr lang="en-US"/>
        </a:p>
      </dgm:t>
    </dgm:pt>
    <dgm:pt modelId="{81728777-98FF-4F89-BC81-61123474803C}" type="parTrans" cxnId="{0D64E8FE-FC74-4058-8FEA-731A91BD49BF}">
      <dgm:prSet/>
      <dgm:spPr/>
      <dgm:t>
        <a:bodyPr/>
        <a:lstStyle/>
        <a:p>
          <a:endParaRPr lang="en-US"/>
        </a:p>
      </dgm:t>
    </dgm:pt>
    <dgm:pt modelId="{8B342C78-E33D-450E-9C57-6A1EC736D2A5}">
      <dgm:prSet custT="1"/>
      <dgm:spPr/>
      <dgm:t>
        <a:bodyPr/>
        <a:lstStyle/>
        <a:p>
          <a:r>
            <a:rPr lang="en-US" sz="1600" b="1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  <a:t>Expenditures continue to be less than budget</a:t>
          </a:r>
        </a:p>
      </dgm:t>
    </dgm:pt>
    <dgm:pt modelId="{E6740462-C955-4820-9C7E-84C57E9BC94D}" type="parTrans" cxnId="{9EF38A08-0325-4BDD-9554-9BDA4BE4D44D}">
      <dgm:prSet/>
      <dgm:spPr/>
      <dgm:t>
        <a:bodyPr/>
        <a:lstStyle/>
        <a:p>
          <a:endParaRPr lang="en-US"/>
        </a:p>
      </dgm:t>
    </dgm:pt>
    <dgm:pt modelId="{EBDBB87E-E958-4700-AA46-CFFE7051363F}" type="sibTrans" cxnId="{9EF38A08-0325-4BDD-9554-9BDA4BE4D44D}">
      <dgm:prSet/>
      <dgm:spPr/>
      <dgm:t>
        <a:bodyPr/>
        <a:lstStyle/>
        <a:p>
          <a:endParaRPr lang="en-US"/>
        </a:p>
      </dgm:t>
    </dgm:pt>
    <dgm:pt modelId="{7DE048D1-F66E-441E-B900-5A43E8222A53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en-US" sz="2400" b="1">
              <a:latin typeface="Roboto Slab" pitchFamily="2" charset="0"/>
              <a:ea typeface="Roboto Slab" pitchFamily="2" charset="0"/>
            </a:rPr>
            <a:t>Accounting and Budget Management</a:t>
          </a:r>
        </a:p>
      </dgm:t>
    </dgm:pt>
    <dgm:pt modelId="{A2A430BC-9D9E-46F2-95D5-D9F70BA10B56}" type="sibTrans" cxnId="{D56DFB59-31C8-4E41-B5C1-611D557D5560}">
      <dgm:prSet/>
      <dgm:spPr/>
      <dgm:t>
        <a:bodyPr/>
        <a:lstStyle/>
        <a:p>
          <a:endParaRPr lang="en-US"/>
        </a:p>
      </dgm:t>
    </dgm:pt>
    <dgm:pt modelId="{E8D1D27B-3FDB-4B97-BC03-1A7BEC5606C4}" type="parTrans" cxnId="{D56DFB59-31C8-4E41-B5C1-611D557D5560}">
      <dgm:prSet/>
      <dgm:spPr/>
      <dgm:t>
        <a:bodyPr/>
        <a:lstStyle/>
        <a:p>
          <a:endParaRPr lang="en-US"/>
        </a:p>
      </dgm:t>
    </dgm:pt>
    <dgm:pt modelId="{1BCFE7CC-E700-499B-829C-D4721F9EECE7}">
      <dgm:prSet custT="1"/>
      <dgm:spPr/>
      <dgm:t>
        <a:bodyPr/>
        <a:lstStyle/>
        <a:p>
          <a:pPr rtl="0"/>
          <a:endParaRPr lang="en-US" sz="1600" b="1">
            <a:solidFill>
              <a:schemeClr val="accent1">
                <a:lumMod val="50000"/>
              </a:schemeClr>
            </a:solidFill>
            <a:latin typeface="Roboto Slab"/>
            <a:ea typeface="Roboto Slab"/>
            <a:cs typeface="Roboto Slab"/>
          </a:endParaRPr>
        </a:p>
      </dgm:t>
    </dgm:pt>
    <dgm:pt modelId="{E53B2F4D-480A-4472-8EA7-B4F3124F4059}" type="parTrans" cxnId="{BB4CB9E8-0CF8-484C-AB59-592391360B7E}">
      <dgm:prSet/>
      <dgm:spPr/>
      <dgm:t>
        <a:bodyPr/>
        <a:lstStyle/>
        <a:p>
          <a:endParaRPr lang="en-US"/>
        </a:p>
      </dgm:t>
    </dgm:pt>
    <dgm:pt modelId="{565F5CBE-6EE8-43DD-B06D-8192BA0E9AC8}" type="sibTrans" cxnId="{BB4CB9E8-0CF8-484C-AB59-592391360B7E}">
      <dgm:prSet/>
      <dgm:spPr/>
      <dgm:t>
        <a:bodyPr/>
        <a:lstStyle/>
        <a:p>
          <a:endParaRPr lang="en-US"/>
        </a:p>
      </dgm:t>
    </dgm:pt>
    <dgm:pt modelId="{ABEEE0CF-887A-4271-9E14-05C81C2C1F97}" type="pres">
      <dgm:prSet presAssocID="{7998D640-8EC3-41B0-94E2-8251CFAA81BB}" presName="Name0" presStyleCnt="0">
        <dgm:presLayoutVars>
          <dgm:dir/>
          <dgm:animLvl val="lvl"/>
          <dgm:resizeHandles val="exact"/>
        </dgm:presLayoutVars>
      </dgm:prSet>
      <dgm:spPr/>
    </dgm:pt>
    <dgm:pt modelId="{3E2A4ED0-4A8A-474D-8FC8-AC9F75C36359}" type="pres">
      <dgm:prSet presAssocID="{7DE048D1-F66E-441E-B900-5A43E8222A53}" presName="linNode" presStyleCnt="0"/>
      <dgm:spPr/>
    </dgm:pt>
    <dgm:pt modelId="{3E07F6D6-B663-41B2-B240-411A647AE160}" type="pres">
      <dgm:prSet presAssocID="{7DE048D1-F66E-441E-B900-5A43E8222A53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9E13E1B7-E235-4884-B7D6-5C8F54F02617}" type="pres">
      <dgm:prSet presAssocID="{7DE048D1-F66E-441E-B900-5A43E8222A53}" presName="descendantText" presStyleLbl="alignAccFollowNode1" presStyleIdx="0" presStyleCnt="1" custScaleX="166543" custLinFactNeighborX="0" custLinFactNeighborY="2846">
        <dgm:presLayoutVars>
          <dgm:bulletEnabled val="1"/>
        </dgm:presLayoutVars>
      </dgm:prSet>
      <dgm:spPr/>
    </dgm:pt>
  </dgm:ptLst>
  <dgm:cxnLst>
    <dgm:cxn modelId="{C98ACC04-501F-4DFE-B3C8-154652EAB6E7}" srcId="{7DE048D1-F66E-441E-B900-5A43E8222A53}" destId="{EE91449C-E41D-4506-8345-437076C2BBCC}" srcOrd="2" destOrd="0" parTransId="{B7B9F946-2E52-4EC6-A8E8-D8BF576A1697}" sibTransId="{CC009E03-A401-4614-82D1-9B3D5E63C7D7}"/>
    <dgm:cxn modelId="{E6ECB406-88EE-460C-9288-A158483E36E9}" type="presOf" srcId="{7998D640-8EC3-41B0-94E2-8251CFAA81BB}" destId="{ABEEE0CF-887A-4271-9E14-05C81C2C1F97}" srcOrd="0" destOrd="0" presId="urn:microsoft.com/office/officeart/2005/8/layout/vList5"/>
    <dgm:cxn modelId="{9EF38A08-0325-4BDD-9554-9BDA4BE4D44D}" srcId="{7DE048D1-F66E-441E-B900-5A43E8222A53}" destId="{8B342C78-E33D-450E-9C57-6A1EC736D2A5}" srcOrd="4" destOrd="0" parTransId="{E6740462-C955-4820-9C7E-84C57E9BC94D}" sibTransId="{EBDBB87E-E958-4700-AA46-CFFE7051363F}"/>
    <dgm:cxn modelId="{D2DCBA11-0D60-47BB-B773-A0F78A165A77}" type="presOf" srcId="{1BCFE7CC-E700-499B-829C-D4721F9EECE7}" destId="{9E13E1B7-E235-4884-B7D6-5C8F54F02617}" srcOrd="0" destOrd="3" presId="urn:microsoft.com/office/officeart/2005/8/layout/vList5"/>
    <dgm:cxn modelId="{B7A0A71F-194C-492F-A241-655E9A2C5192}" type="presOf" srcId="{52752C52-B139-4E24-9FFB-4C8F6C236C62}" destId="{9E13E1B7-E235-4884-B7D6-5C8F54F02617}" srcOrd="0" destOrd="1" presId="urn:microsoft.com/office/officeart/2005/8/layout/vList5"/>
    <dgm:cxn modelId="{D24ADC4E-4AC2-420B-B37F-53AA4863730B}" type="presOf" srcId="{7DE048D1-F66E-441E-B900-5A43E8222A53}" destId="{3E07F6D6-B663-41B2-B240-411A647AE160}" srcOrd="0" destOrd="0" presId="urn:microsoft.com/office/officeart/2005/8/layout/vList5"/>
    <dgm:cxn modelId="{D56DFB59-31C8-4E41-B5C1-611D557D5560}" srcId="{7998D640-8EC3-41B0-94E2-8251CFAA81BB}" destId="{7DE048D1-F66E-441E-B900-5A43E8222A53}" srcOrd="0" destOrd="0" parTransId="{E8D1D27B-3FDB-4B97-BC03-1A7BEC5606C4}" sibTransId="{A2A430BC-9D9E-46F2-95D5-D9F70BA10B56}"/>
    <dgm:cxn modelId="{D1DA728B-7ED9-4DAA-BA4B-4EA21A5731DC}" type="presOf" srcId="{8B342C78-E33D-450E-9C57-6A1EC736D2A5}" destId="{9E13E1B7-E235-4884-B7D6-5C8F54F02617}" srcOrd="0" destOrd="4" presId="urn:microsoft.com/office/officeart/2005/8/layout/vList5"/>
    <dgm:cxn modelId="{4E6635B1-2473-423B-97D6-C20F8063365A}" type="presOf" srcId="{EE91449C-E41D-4506-8345-437076C2BBCC}" destId="{9E13E1B7-E235-4884-B7D6-5C8F54F02617}" srcOrd="0" destOrd="2" presId="urn:microsoft.com/office/officeart/2005/8/layout/vList5"/>
    <dgm:cxn modelId="{61B37ECD-9D3F-4018-AD08-3D796C9F222D}" type="presOf" srcId="{99ADEF42-E43F-45F9-B4BC-04A5E293F3AA}" destId="{9E13E1B7-E235-4884-B7D6-5C8F54F02617}" srcOrd="0" destOrd="0" presId="urn:microsoft.com/office/officeart/2005/8/layout/vList5"/>
    <dgm:cxn modelId="{1800E1D5-D96F-417A-B307-A3F27E1B5AF6}" srcId="{7DE048D1-F66E-441E-B900-5A43E8222A53}" destId="{52752C52-B139-4E24-9FFB-4C8F6C236C62}" srcOrd="1" destOrd="0" parTransId="{F561C084-25C4-441F-B4D8-9E2BFF285ADA}" sibTransId="{6E604721-C08A-4748-8207-5D24B6D45625}"/>
    <dgm:cxn modelId="{BB4CB9E8-0CF8-484C-AB59-592391360B7E}" srcId="{7DE048D1-F66E-441E-B900-5A43E8222A53}" destId="{1BCFE7CC-E700-499B-829C-D4721F9EECE7}" srcOrd="3" destOrd="0" parTransId="{E53B2F4D-480A-4472-8EA7-B4F3124F4059}" sibTransId="{565F5CBE-6EE8-43DD-B06D-8192BA0E9AC8}"/>
    <dgm:cxn modelId="{0D64E8FE-FC74-4058-8FEA-731A91BD49BF}" srcId="{7DE048D1-F66E-441E-B900-5A43E8222A53}" destId="{99ADEF42-E43F-45F9-B4BC-04A5E293F3AA}" srcOrd="0" destOrd="0" parTransId="{81728777-98FF-4F89-BC81-61123474803C}" sibTransId="{AE49D000-584F-452B-AF2B-D208BC370C83}"/>
    <dgm:cxn modelId="{ACD191E8-6883-4EE7-8A27-704D8CB786AD}" type="presParOf" srcId="{ABEEE0CF-887A-4271-9E14-05C81C2C1F97}" destId="{3E2A4ED0-4A8A-474D-8FC8-AC9F75C36359}" srcOrd="0" destOrd="0" presId="urn:microsoft.com/office/officeart/2005/8/layout/vList5"/>
    <dgm:cxn modelId="{15883F5F-EA0F-4814-9E0F-A5DD36D4ABDD}" type="presParOf" srcId="{3E2A4ED0-4A8A-474D-8FC8-AC9F75C36359}" destId="{3E07F6D6-B663-41B2-B240-411A647AE160}" srcOrd="0" destOrd="0" presId="urn:microsoft.com/office/officeart/2005/8/layout/vList5"/>
    <dgm:cxn modelId="{C20B2ADF-2C10-47F5-9F61-30ADF7CA48D0}" type="presParOf" srcId="{3E2A4ED0-4A8A-474D-8FC8-AC9F75C36359}" destId="{9E13E1B7-E235-4884-B7D6-5C8F54F0261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3E1B7-E235-4884-B7D6-5C8F54F02617}">
      <dsp:nvSpPr>
        <dsp:cNvPr id="0" name=""/>
        <dsp:cNvSpPr/>
      </dsp:nvSpPr>
      <dsp:spPr>
        <a:xfrm rot="5400000">
          <a:off x="5177650" y="-1920765"/>
          <a:ext cx="3291840" cy="814370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  <a:t>Award-winning accounting, financial reporting and budgeting</a:t>
          </a:r>
          <a:br>
            <a:rPr lang="en-US" sz="1600" b="1" kern="120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</a:br>
          <a:endParaRPr lang="en-US" sz="1600" b="1" kern="1200">
            <a:solidFill>
              <a:schemeClr val="accent1">
                <a:lumMod val="50000"/>
              </a:schemeClr>
            </a:solidFill>
            <a:latin typeface="Roboto Slab"/>
            <a:ea typeface="Roboto Slab"/>
            <a:cs typeface="Roboto Slab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  <a:t>Clean independent financial statement audit and compliance</a:t>
          </a:r>
          <a:br>
            <a:rPr lang="en-US" sz="1600" b="1" kern="120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</a:br>
          <a:endParaRPr lang="en-US" sz="1600" b="1" kern="1200">
            <a:solidFill>
              <a:schemeClr val="accent1">
                <a:lumMod val="50000"/>
              </a:schemeClr>
            </a:solidFill>
            <a:latin typeface="Roboto Slab"/>
            <a:ea typeface="Roboto Slab"/>
            <a:cs typeface="Roboto Slab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  <a:t>Ended fiscal year 2023 with better-than-anticipated General Fund financial results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b="1" kern="1200">
            <a:solidFill>
              <a:schemeClr val="accent1">
                <a:lumMod val="50000"/>
              </a:schemeClr>
            </a:solidFill>
            <a:latin typeface="Roboto Slab"/>
            <a:ea typeface="Roboto Slab"/>
            <a:cs typeface="Roboto Slab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  <a:t>Expenditures continue to be less than budget</a:t>
          </a:r>
        </a:p>
      </dsp:txBody>
      <dsp:txXfrm rot="-5400000">
        <a:off x="2751720" y="665859"/>
        <a:ext cx="7983007" cy="2970452"/>
      </dsp:txXfrm>
    </dsp:sp>
    <dsp:sp modelId="{3E07F6D6-B663-41B2-B240-411A647AE160}">
      <dsp:nvSpPr>
        <dsp:cNvPr id="0" name=""/>
        <dsp:cNvSpPr/>
      </dsp:nvSpPr>
      <dsp:spPr>
        <a:xfrm>
          <a:off x="1179" y="0"/>
          <a:ext cx="2750540" cy="4114800"/>
        </a:xfrm>
        <a:prstGeom prst="roundRect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Roboto Slab" pitchFamily="2" charset="0"/>
              <a:ea typeface="Roboto Slab" pitchFamily="2" charset="0"/>
            </a:rPr>
            <a:t>Accounting and Budget Management</a:t>
          </a:r>
        </a:p>
      </dsp:txBody>
      <dsp:txXfrm>
        <a:off x="135449" y="134270"/>
        <a:ext cx="2482000" cy="38462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86" tIns="46242" rIns="92486" bIns="4624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86" tIns="46242" rIns="92486" bIns="46242" rtlCol="0"/>
          <a:lstStyle>
            <a:lvl1pPr algn="r">
              <a:defRPr sz="1200"/>
            </a:lvl1pPr>
          </a:lstStyle>
          <a:p>
            <a:fld id="{BCFCC7A9-CEF2-EB48-AC7A-B4187E2BE6F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6" tIns="46242" rIns="92486" bIns="4624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86" tIns="46242" rIns="92486" bIns="4624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86" tIns="46242" rIns="92486" bIns="4624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86" tIns="46242" rIns="92486" bIns="46242" rtlCol="0" anchor="b"/>
          <a:lstStyle>
            <a:lvl1pPr algn="r">
              <a:defRPr sz="1200"/>
            </a:lvl1pPr>
          </a:lstStyle>
          <a:p>
            <a:fld id="{5717CEB6-4AEE-A149-A20B-4BDEFB58D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61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0542D-C6C9-7CBB-4732-62ACF8002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E3D8BB-3114-22EF-CF2D-2EDF80CF94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8BC92C-4F52-4B75-0563-FE4E37EFE0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Narrate here – the "why" is critical.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A13295-BC8B-ED86-E361-CBAFA8D862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7CEB6-4AEE-A149-A20B-4BDEFB58D9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46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9D2AC-4E16-1DAF-D54C-A68B0DE55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146485-D6C4-1FF6-6509-18CFE1A0A6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CD6F07-74E2-A931-106E-388B62D3F5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Narrate here – the "why" is critical.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C874C-95B1-2BB4-DE43-09CE35E3B4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7CEB6-4AEE-A149-A20B-4BDEFB58D9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84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7B860-71E9-D481-E000-657153EBD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D8882A-6AE2-8C4E-E754-C33B6CC341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A48F68-BC2D-5B2F-B691-734BD53483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9A5B72-F8F0-8A18-0BDE-2261AAC4F4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8C5307-140F-447F-BCBA-BB92E3A2906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97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7CEB6-4AEE-A149-A20B-4BDEFB58D9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85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7CEB6-4AEE-A149-A20B-4BDEFB58D92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82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31936-2E4F-4D03-9471-19AC3C6DC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42FAF4-D6C7-7E39-73F8-BC6E573903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13C24D-F4B2-8A3F-51AE-11E14052B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Narrate here – the "why" is critical.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A2CEA9-C74B-05B2-010A-787467286B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7CEB6-4AEE-A149-A20B-4BDEFB58D9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55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31936-2E4F-4D03-9471-19AC3C6DC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42FAF4-D6C7-7E39-73F8-BC6E573903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13C24D-F4B2-8A3F-51AE-11E14052B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Narrate here – the "why" is critical.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A2CEA9-C74B-05B2-010A-787467286B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7CEB6-4AEE-A149-A20B-4BDEFB58D9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96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1B9C1-3892-BAB9-B843-0867E7042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5CF7C2-CCB2-9177-5103-76D60C7160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B4B80E-A24A-722D-2003-6D626D2B11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Narrate here – the "why" is critical.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B6493-560D-6B0C-836C-A0F330ACC3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7CEB6-4AEE-A149-A20B-4BDEFB58D9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17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D1B25-BFFA-A5B7-71A9-5B8505949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82B591-476F-2A6E-6403-B514A12773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AD7DCE-930F-E0E0-7C38-6F674E5BC4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Narrate here – the "why" is critical.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C12A2-B3CC-EFA1-EB26-64E1170822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7CEB6-4AEE-A149-A20B-4BDEFB58D9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51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175F0-EF8F-99F2-F1B3-C8879F96C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54159E-45E9-1FAA-6B4F-03686E630E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95CD6C-6DB6-7B54-F8B4-10FB7C67E5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Narrate here – the "why" is critical.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58B89-C7FA-B6ED-5BA9-ED043FAF19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7CEB6-4AEE-A149-A20B-4BDEFB58D9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6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8C016-A500-980C-EDC7-6516E1F7C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39B944-2FF0-56F4-22CE-33CE140B19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EDBD45-ECDC-2F5A-D676-6FB19A8903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Narrate here – the "why" is critical.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F22C8-7C87-108F-63E6-1391AA6A82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7CEB6-4AEE-A149-A20B-4BDEFB58D9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76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4EE70-387A-83CF-3BE9-F4BB79537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D67989-94F3-4DDA-0DCA-D597B578F7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2FF1AE-1959-9108-C6C4-80598514B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Narrate here – the "why" is critical.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2E9B2-55FB-739F-CC96-6828344A2C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7CEB6-4AEE-A149-A20B-4BDEFB58D9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26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041AF-03B1-3B4E-8A6B-B3D07153C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45C80F-2B5A-3825-2603-952AC8DF0E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2912FF-A458-E505-C817-E521B9465B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Narrate here – the "why" is critical.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11E8A-40A6-CC1A-A434-27743D5936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7CEB6-4AEE-A149-A20B-4BDEFB58D9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19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61153E6-B3AF-0747-B76A-C999FC7D64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24925"/>
            <a:ext cx="12195174" cy="6533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8CFC92-37C7-3D40-A314-CF30C4C639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" y="0"/>
            <a:ext cx="12192000" cy="995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2ABE5F7-BF94-6D4C-9066-8D4A796BA6F3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7A3CDE-6D96-CB4C-BC3B-EF427717B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solidFill>
                  <a:srgbClr val="0476A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D109A8-797E-4C43-9651-559140E528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Roboto Slab" pitchFamily="2" charset="0"/>
                <a:ea typeface="Roboto Slab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602B2-4381-4B43-8EAD-5F017CE2A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67A1D-EDD9-4D83-AE98-8477A829BC6E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6D3B3-9200-6E47-BC8F-6D77EF400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5F5C7-B123-4246-BDCE-13175EDB6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0936283-8255-0145-85EC-60081DC0B5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7217" y="145014"/>
            <a:ext cx="685635" cy="68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72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23514-633A-C149-B2BF-3D0F15223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C760CE-87EE-C44E-8C7C-A3BF767D2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F8175-670E-A248-AFCC-09CAB7C3F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47BE2-7190-4D7D-B600-44BAE2825DC5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187D5-6CDB-5341-B51C-D7AD9E04F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BB4FE-A9A2-2146-A435-C43FD72E9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77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8EB0BF-6E52-4A41-91D5-D5746DD21E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6B1F05-2ED9-824F-AEB6-743BD95FD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AD57-818F-F145-B6EC-5263F820C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DDF4A-3B94-4D30-BD7D-AC10B611B750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B2670-304E-AB4C-BDBD-C8B02FE1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FCB0E-509B-A344-A6E9-3FA14E894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19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4FD2957-8595-499F-896A-E9A0888D0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44A184-010C-483F-8B5A-3D1E7E6EF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1153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82A2E2-E6DD-4321-B03A-F6C071C1B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6815446" cy="3887390"/>
          </a:xfrm>
        </p:spPr>
        <p:txBody>
          <a:bodyPr anchor="t">
            <a:normAutofit/>
          </a:bodyPr>
          <a:lstStyle>
            <a:lvl1pPr>
              <a:defRPr sz="8500" spc="-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21B6D9B-E3FB-48D2-A477-5B73E2216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4640424"/>
            <a:ext cx="6437555" cy="1303176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38823550-6B12-4BFD-9C91-668B623E35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13533" y="0"/>
            <a:ext cx="4082983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635927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5EACBBB-6FCE-6B45-8719-D4DBB4F9AD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24925"/>
            <a:ext cx="12195174" cy="6533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8CFC92-37C7-3D40-A314-CF30C4C639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" y="-76200"/>
            <a:ext cx="12192000" cy="10721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2ABE5F7-BF94-6D4C-9066-8D4A796BA6F3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602B2-4381-4B43-8EAD-5F017CE2A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B9DC-D522-4489-AC87-6DC3228221CE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6D3B3-9200-6E47-BC8F-6D77EF400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5F5C7-B123-4246-BDCE-13175EDB6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39117BB-308E-4244-9303-1E53D42CB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1265"/>
            <a:ext cx="10515600" cy="1325563"/>
          </a:xfrm>
        </p:spPr>
        <p:txBody>
          <a:bodyPr/>
          <a:lstStyle>
            <a:lvl1pPr>
              <a:defRPr b="1" i="0">
                <a:solidFill>
                  <a:srgbClr val="0476A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0B052C1-7B7F-134A-BE02-6E8218254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1763"/>
            <a:ext cx="10515600" cy="3631468"/>
          </a:xfrm>
        </p:spPr>
        <p:txBody>
          <a:bodyPr/>
          <a:lstStyle>
            <a:lvl1pPr>
              <a:defRPr b="0" i="0">
                <a:latin typeface="Roboto Slab" pitchFamily="2" charset="0"/>
                <a:ea typeface="Roboto Slab" pitchFamily="2" charset="0"/>
              </a:defRPr>
            </a:lvl1pPr>
            <a:lvl2pPr>
              <a:defRPr b="0" i="0">
                <a:latin typeface="Roboto Slab" pitchFamily="2" charset="0"/>
                <a:ea typeface="Roboto Slab" pitchFamily="2" charset="0"/>
              </a:defRPr>
            </a:lvl2pPr>
            <a:lvl3pPr>
              <a:defRPr b="0" i="0">
                <a:latin typeface="Roboto Slab" pitchFamily="2" charset="0"/>
                <a:ea typeface="Roboto Slab" pitchFamily="2" charset="0"/>
              </a:defRPr>
            </a:lvl3pPr>
            <a:lvl4pPr>
              <a:defRPr b="0" i="0">
                <a:latin typeface="Roboto Slab" pitchFamily="2" charset="0"/>
                <a:ea typeface="Roboto Slab" pitchFamily="2" charset="0"/>
              </a:defRPr>
            </a:lvl4pPr>
            <a:lvl5pPr>
              <a:defRPr b="0" i="0">
                <a:latin typeface="Roboto Slab" pitchFamily="2" charset="0"/>
                <a:ea typeface="Roboto Slab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264148D5-3A41-AF4A-9807-8577E78E1D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7217" y="145014"/>
            <a:ext cx="685635" cy="68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60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1BC2D-2C8E-7147-AEF9-A0242C3E4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C7D01-43AB-2A4E-9EFC-A3B564854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DB691-B72E-9D40-80A3-2564FE298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D5768-7505-423F-BE55-9C5B65F5428B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7A2CD-0E2C-EC4E-A7E0-FBACDEBA0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42FD3-5C00-8B4B-BD6F-A1451066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79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006C-6C51-674C-ACE4-A8C4F53A0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13C51-7402-134A-9611-A4EA09CFE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296115-027C-5041-9738-FA97EE972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7332E-84CB-4D5D-8A9B-E33F22C53E88}" type="datetime1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FFBC39-1FE1-5B45-9C64-0F0CAE1F1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65F332-0C33-CF4C-B791-128240799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78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AEAFC-CF1B-E546-8B41-46B7ADDFB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E4D8D-2FBE-2E42-99AA-0916F1ECC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069D79-AB08-B848-810E-ACC301D46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7F977E-5909-F843-B777-2F66AF125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574B10-E22A-F74C-8770-73CE26D47F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F9B751-AAD6-D348-AD04-2085D0581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62649-5DC8-491F-AAD0-534A787CC4E7}" type="datetime1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A416B2-F8A3-5B4A-B392-53EBA15AE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E72885-DBDE-734A-9E13-230E8FAE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45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DC295-8D49-C64D-BFCB-1A04F399A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E4842E-C5D1-AE43-AF09-0EBAAE157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DAE04-9082-453E-940B-D3B4AA790941}" type="datetime1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D6BA7C-65E1-0543-AA51-DDEF68A1B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F6DA5B-B428-D74C-B5B1-091334027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17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0AD575-50F0-A84A-B102-9EB5BCF06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722BA-64D2-4E89-8F3F-CA0E7DD64D2F}" type="datetime1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E4D19E-2B30-A44B-8F74-98C19C910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768EA-3713-EA42-8FAD-06FC18FBE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68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BE0A7-3A1A-8640-9701-A29E74FCD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A962A-C625-3C49-A8B1-03088E8C1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316BE-CA2A-674C-A0F0-6E6A1DACE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CB981D-1E70-1149-A275-87919E85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4A332-55E3-4C7A-9915-2928D2CCDF27}" type="datetime1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F9B122-FAB1-2B48-99A0-13CB62BB9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6B09F-BC4F-E242-AFEB-3552FD154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671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5E899-F0BA-AB45-B1B1-68AE76677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E81854-66DE-CE4B-B783-FF1E3EEACF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8DF05-97C4-A846-97F7-DF0C92EDF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702F6-A460-DA45-A6A3-C17C22E6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E5121-DA60-473E-BCA4-78A0859768AB}" type="datetime1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02045-DF8E-754E-A16D-E7BE516C2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B195E2-4EB0-5745-B87E-93D0EAFF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49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78BFF-06B9-0C40-8158-516841710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86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6B449-66F7-404C-8EAA-9ACE761A8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29123"/>
            <a:ext cx="10515600" cy="2815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346B5-9A06-D34F-B5C5-53ED2DA093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A1B2A-8884-4405-BA39-A4EF46242F1D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4D778-DE33-964A-BEC6-28550C15A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EAC4E-6F74-0247-A098-B4B11A034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02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476A8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716F762-938B-1646-8DD8-892F579870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885"/>
            <a:ext cx="12192000" cy="6858000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948738BA-D24E-1846-B815-9CA15E2D2588}"/>
              </a:ext>
            </a:extLst>
          </p:cNvPr>
          <p:cNvSpPr txBox="1">
            <a:spLocks/>
          </p:cNvSpPr>
          <p:nvPr/>
        </p:nvSpPr>
        <p:spPr>
          <a:xfrm>
            <a:off x="1032424" y="3587446"/>
            <a:ext cx="10439400" cy="16591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6000"/>
              </a:lnSpc>
              <a:spcBef>
                <a:spcPts val="0"/>
              </a:spcBef>
              <a:buNone/>
            </a:pPr>
            <a:r>
              <a:rPr lang="en-US" sz="4800" b="1">
                <a:solidFill>
                  <a:schemeClr val="bg1"/>
                </a:solidFill>
                <a:latin typeface="Roboto Slab"/>
                <a:ea typeface="Roboto Slab" pitchFamily="2" charset="0"/>
                <a:cs typeface="Roboto Light" panose="02000000000000000000" pitchFamily="2" charset="0"/>
              </a:rPr>
              <a:t>Incline Village</a:t>
            </a:r>
          </a:p>
          <a:p>
            <a:pPr marL="0" indent="0" algn="ctr">
              <a:lnSpc>
                <a:spcPts val="6000"/>
              </a:lnSpc>
              <a:spcBef>
                <a:spcPts val="0"/>
              </a:spcBef>
              <a:buNone/>
            </a:pPr>
            <a:r>
              <a:rPr lang="en-US" sz="4800" b="1">
                <a:solidFill>
                  <a:schemeClr val="bg1"/>
                </a:solidFill>
                <a:latin typeface="Roboto Slab"/>
                <a:ea typeface="Roboto Slab" pitchFamily="2" charset="0"/>
                <a:cs typeface="Roboto Light" panose="02000000000000000000" pitchFamily="2" charset="0"/>
              </a:rPr>
              <a:t>2023 County </a:t>
            </a:r>
          </a:p>
          <a:p>
            <a:pPr marL="0" indent="0" algn="ctr">
              <a:lnSpc>
                <a:spcPts val="6000"/>
              </a:lnSpc>
              <a:spcBef>
                <a:spcPts val="0"/>
              </a:spcBef>
              <a:buNone/>
            </a:pPr>
            <a:r>
              <a:rPr lang="en-US" sz="4800" b="1">
                <a:solidFill>
                  <a:schemeClr val="bg1"/>
                </a:solidFill>
                <a:latin typeface="Roboto Slab"/>
                <a:ea typeface="Roboto Slab" pitchFamily="2" charset="0"/>
                <a:cs typeface="Roboto Light" panose="02000000000000000000" pitchFamily="2" charset="0"/>
              </a:rPr>
              <a:t>Accomplishments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60A9524-9D4D-6A4D-A81A-52A8680CA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164" y="1266108"/>
            <a:ext cx="1816444" cy="181644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965127-7EFA-4DC4-B93E-DD406AEF3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40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64705-7B4F-A93D-2642-36436406D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D637FB-03F7-0CB6-F1E2-3563FB8B9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2830" y="1400637"/>
            <a:ext cx="8801100" cy="47172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Community Center Hours:</a:t>
            </a:r>
          </a:p>
          <a:p>
            <a:pPr marL="684530" lvl="1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Open Monday through Friday, 9 am to 5 pm</a:t>
            </a:r>
          </a:p>
          <a:p>
            <a:pPr marL="684530" lvl="1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Reservable space for group meetings</a:t>
            </a:r>
          </a:p>
          <a:p>
            <a:pPr marL="684530" lvl="1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Mahjong, Chess, and Bridge Groups</a:t>
            </a:r>
            <a:endParaRPr lang="en-US" sz="2800">
              <a:solidFill>
                <a:schemeClr val="accent1">
                  <a:lumMod val="50000"/>
                </a:schemeClr>
              </a:solidFill>
              <a:cs typeface="Roboto Slab" pitchFamily="2" charset="0"/>
            </a:endParaRP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Improve/Expand 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Senior Services Programming:</a:t>
            </a:r>
          </a:p>
          <a:p>
            <a:pPr marL="684530" lvl="1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April: Time Out Tuesday, Bi-monthly hands-on craft activity</a:t>
            </a:r>
          </a:p>
          <a:p>
            <a:pPr marL="684530" lvl="1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May: Lifelong learning – weekly instructional program</a:t>
            </a:r>
          </a:p>
          <a:p>
            <a:pPr marL="227965" indent="-227965">
              <a:lnSpc>
                <a:spcPct val="150000"/>
              </a:lnSpc>
            </a:pPr>
            <a:endParaRPr lang="en-US" sz="2600" b="1">
              <a:solidFill>
                <a:srgbClr val="0476A8"/>
              </a:solidFill>
              <a:cs typeface="Roboto Slab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600" b="1">
              <a:solidFill>
                <a:srgbClr val="0476A8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B2F9D2-BB0C-E6E5-09B7-1DAE466A1785}"/>
              </a:ext>
            </a:extLst>
          </p:cNvPr>
          <p:cNvSpPr/>
          <p:nvPr/>
        </p:nvSpPr>
        <p:spPr>
          <a:xfrm>
            <a:off x="2585072" y="330787"/>
            <a:ext cx="9104010" cy="4312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Senior Services/Community Center Activities</a:t>
            </a:r>
            <a:endParaRPr lang="en-US" sz="3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F3E492-3EAA-62A2-65F7-5883E3037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73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B8C0B-3F7E-F5BC-B622-6427F8FD2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D53CCD-373B-8A93-3F3D-77192882F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2830" y="1526587"/>
            <a:ext cx="8801100" cy="50006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Open Monday thru Friday 9 am to 5 pm</a:t>
            </a:r>
          </a:p>
          <a:p>
            <a:pPr marL="227965" indent="-227965">
              <a:lnSpc>
                <a:spcPct val="150000"/>
              </a:lnSpc>
            </a:pPr>
            <a:endParaRPr lang="en-US" sz="2600" b="1">
              <a:solidFill>
                <a:srgbClr val="0476A8"/>
              </a:solidFill>
              <a:cs typeface="Roboto Slab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600" b="1">
              <a:solidFill>
                <a:srgbClr val="0476A8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C9E55F-6368-4117-276F-9D1FDAE6A8FB}"/>
              </a:ext>
            </a:extLst>
          </p:cNvPr>
          <p:cNvSpPr/>
          <p:nvPr/>
        </p:nvSpPr>
        <p:spPr>
          <a:xfrm>
            <a:off x="3505200" y="330787"/>
            <a:ext cx="8183881" cy="4312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Roads and Highways</a:t>
            </a:r>
            <a:endParaRPr lang="en-US" sz="3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6A6B49-56C2-C643-F7DC-666C1CA8D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 descr="A graph of a cost&#10;&#10;Description automatically generated with medium confidence">
            <a:extLst>
              <a:ext uri="{FF2B5EF4-FFF2-40B4-BE49-F238E27FC236}">
                <a16:creationId xmlns:a16="http://schemas.microsoft.com/office/drawing/2014/main" id="{D68D1390-1AD2-C63F-C573-CC569D259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76" y="1208919"/>
            <a:ext cx="11045650" cy="500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66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B4DBC-FF71-31F0-0C9C-4EC8E89F9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C3B7E4-C2E0-F592-0082-86897221F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2830" y="1526587"/>
            <a:ext cx="8801100" cy="50006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sz="2600" b="1">
              <a:solidFill>
                <a:srgbClr val="0476A8"/>
              </a:solidFill>
              <a:cs typeface="Roboto Slab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600" b="1">
              <a:solidFill>
                <a:srgbClr val="0476A8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B1A4D0-1BB9-DB85-F905-A033E6653508}"/>
              </a:ext>
            </a:extLst>
          </p:cNvPr>
          <p:cNvSpPr/>
          <p:nvPr/>
        </p:nvSpPr>
        <p:spPr>
          <a:xfrm>
            <a:off x="3505200" y="330787"/>
            <a:ext cx="8183881" cy="4312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Roads and Highways</a:t>
            </a:r>
            <a:endParaRPr lang="en-US" sz="3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6629DD-BB13-EE3D-8EF8-86C6D1F3D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12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 descr="A blue and white snow report&#10;&#10;Description automatically generated">
            <a:extLst>
              <a:ext uri="{FF2B5EF4-FFF2-40B4-BE49-F238E27FC236}">
                <a16:creationId xmlns:a16="http://schemas.microsoft.com/office/drawing/2014/main" id="{40D616F3-DCEC-035D-BF0C-C42FE246E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659" y="1465648"/>
            <a:ext cx="6855936" cy="446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69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50F17-E05B-F8FF-6A24-BCA09437F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B7E579-8977-7934-292C-E20CA13C3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375" y="1520289"/>
            <a:ext cx="8706638" cy="450941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Installation of 8 radar feedback signs: ($30K)</a:t>
            </a:r>
            <a:endParaRPr lang="en-US">
              <a:solidFill>
                <a:schemeClr val="accent1">
                  <a:lumMod val="50000"/>
                </a:schemeClr>
              </a:solidFill>
            </a:endParaRPr>
          </a:p>
          <a:p>
            <a:pPr marL="685165" lvl="1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Lakeshore Blvd</a:t>
            </a:r>
            <a:endParaRPr lang="en-US">
              <a:solidFill>
                <a:schemeClr val="accent1">
                  <a:lumMod val="50000"/>
                </a:schemeClr>
              </a:solidFill>
              <a:cs typeface="Roboto Slab" pitchFamily="2" charset="0"/>
            </a:endParaRPr>
          </a:p>
          <a:p>
            <a:pPr marL="685165" lvl="1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Country Club</a:t>
            </a:r>
            <a:endParaRPr lang="en-US">
              <a:solidFill>
                <a:schemeClr val="accent1">
                  <a:lumMod val="50000"/>
                </a:schemeClr>
              </a:solidFill>
              <a:cs typeface="Roboto Slab"/>
            </a:endParaRPr>
          </a:p>
          <a:p>
            <a:pPr marL="685165" lvl="1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Southwood </a:t>
            </a:r>
            <a:endParaRPr lang="en-US">
              <a:solidFill>
                <a:schemeClr val="accent1">
                  <a:lumMod val="50000"/>
                </a:schemeClr>
              </a:solidFill>
              <a:cs typeface="Roboto Slab"/>
            </a:endParaRP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Right of way improvements: ($3.1 million)</a:t>
            </a:r>
          </a:p>
          <a:p>
            <a:pPr marL="684530" lvl="1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Southwood</a:t>
            </a:r>
          </a:p>
          <a:p>
            <a:pPr marL="684530" lvl="1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Mays</a:t>
            </a:r>
          </a:p>
          <a:p>
            <a:pPr marL="684530" lvl="1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Freels Peak for stormwater conveyance into Lower Wood Creek</a:t>
            </a: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n-US" b="1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pPr marL="227965" indent="-227965">
              <a:lnSpc>
                <a:spcPct val="150000"/>
              </a:lnSpc>
            </a:pPr>
            <a:endParaRPr lang="en-US" sz="2600" b="1">
              <a:solidFill>
                <a:srgbClr val="0476A8"/>
              </a:solidFill>
              <a:cs typeface="Roboto Slab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600" b="1">
              <a:solidFill>
                <a:srgbClr val="0476A8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390D59-2E86-0056-FCD4-214A27B24278}"/>
              </a:ext>
            </a:extLst>
          </p:cNvPr>
          <p:cNvSpPr/>
          <p:nvPr/>
        </p:nvSpPr>
        <p:spPr>
          <a:xfrm>
            <a:off x="3505200" y="330787"/>
            <a:ext cx="8183881" cy="4312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Roads and Highways </a:t>
            </a:r>
            <a:endParaRPr lang="en-US" sz="3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19AA2D-7DA9-6B05-DAAB-F82A46A9D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13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318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C6C30-E20B-C760-3487-DD38EBC86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936CC2-C0F6-B864-DE6B-F5535A089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2830" y="1602787"/>
            <a:ext cx="8801100" cy="41624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Tahoe Area Plan (TAP) amendment has been prioritized by the BCC</a:t>
            </a: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Staff currently working on 4 affordable housing packages and a public noticing code change</a:t>
            </a: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TAP amendments are expected to begin in late 2024 and will need to include TRPA affordable housing initiatives</a:t>
            </a: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n-US" b="1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pPr marL="227965" indent="-227965">
              <a:lnSpc>
                <a:spcPct val="150000"/>
              </a:lnSpc>
            </a:pPr>
            <a:endParaRPr lang="en-US" sz="2600" b="1">
              <a:solidFill>
                <a:srgbClr val="0476A8"/>
              </a:solidFill>
              <a:cs typeface="Roboto Slab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600" b="1">
              <a:solidFill>
                <a:srgbClr val="0476A8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BC4204-C720-EE92-B9AB-19C2A709715B}"/>
              </a:ext>
            </a:extLst>
          </p:cNvPr>
          <p:cNvSpPr/>
          <p:nvPr/>
        </p:nvSpPr>
        <p:spPr>
          <a:xfrm>
            <a:off x="3505200" y="330787"/>
            <a:ext cx="8183881" cy="4312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WTHP Roadmap</a:t>
            </a:r>
            <a:endParaRPr lang="en-US" sz="3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34034D-126D-45CC-E42A-110898108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14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439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D3B54-3D61-9A2D-7B73-7367D37D9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D1879C-E415-3F66-88B8-30ADC8BCE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2830" y="1526587"/>
            <a:ext cx="8801100" cy="44779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Planning Manager – Long-term planning Countywide, including Tahoe Area Plan amendments</a:t>
            </a: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Assistant Planner – Assist the Planning Manager with long range planning</a:t>
            </a: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Communications Specialist – Focus on CAB’s, and development activity in communities like Incline Village</a:t>
            </a: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n-US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pPr marL="227965" indent="-227965">
              <a:lnSpc>
                <a:spcPct val="150000"/>
              </a:lnSpc>
            </a:pPr>
            <a:endParaRPr lang="en-US" sz="2600" b="1" dirty="0">
              <a:solidFill>
                <a:srgbClr val="0476A8"/>
              </a:solidFill>
              <a:cs typeface="Roboto Slab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600" b="1" dirty="0">
              <a:solidFill>
                <a:srgbClr val="0476A8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86DFC4-4F74-F538-0469-F62AB5CBED44}"/>
              </a:ext>
            </a:extLst>
          </p:cNvPr>
          <p:cNvSpPr/>
          <p:nvPr/>
        </p:nvSpPr>
        <p:spPr>
          <a:xfrm>
            <a:off x="3505200" y="330787"/>
            <a:ext cx="8183881" cy="4312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Additional Planning Resources</a:t>
            </a:r>
            <a:endParaRPr lang="en-US" sz="3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125A6E-5DB5-74A5-D305-779FFBD89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15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198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F626F-81D3-0493-AE81-47492231D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36DB75E-4A95-7AD9-11BD-E7C237AF4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2217576"/>
            <a:ext cx="6815446" cy="2422848"/>
          </a:xfrm>
        </p:spPr>
        <p:txBody>
          <a:bodyPr/>
          <a:lstStyle/>
          <a:p>
            <a:r>
              <a:rPr lang="en-US">
                <a:latin typeface="Roboto Slab ExtraBold" pitchFamily="2" charset="0"/>
                <a:ea typeface="Roboto Slab ExtraBold" pitchFamily="2" charset="0"/>
              </a:rPr>
              <a:t>Evacuations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CDF2C4A6-8F2D-2BF2-407D-837FAC41E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2662" y="3657967"/>
            <a:ext cx="6437555" cy="584719"/>
          </a:xfrm>
        </p:spPr>
        <p:txBody>
          <a:bodyPr/>
          <a:lstStyle/>
          <a:p>
            <a:pPr algn="ctr"/>
            <a:r>
              <a:rPr lang="en-US">
                <a:latin typeface="Roboto Slab" pitchFamily="2" charset="0"/>
                <a:ea typeface="Roboto Slab" pitchFamily="2" charset="0"/>
              </a:rPr>
              <a:t>UPDATES</a:t>
            </a:r>
          </a:p>
        </p:txBody>
      </p:sp>
      <p:pic>
        <p:nvPicPr>
          <p:cNvPr id="5" name="Picture Placeholder 4" descr="A picture containing mountain, sky, outdoor, nature, sunrise ">
            <a:extLst>
              <a:ext uri="{FF2B5EF4-FFF2-40B4-BE49-F238E27FC236}">
                <a16:creationId xmlns:a16="http://schemas.microsoft.com/office/drawing/2014/main" id="{3C3FBD8B-1742-5B93-D86B-3D973E96E75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3533" y="0"/>
            <a:ext cx="4082983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07D111-DCEC-FD65-95A0-4A2FB60B989D}"/>
              </a:ext>
            </a:extLst>
          </p:cNvPr>
          <p:cNvSpPr txBox="1"/>
          <p:nvPr/>
        </p:nvSpPr>
        <p:spPr>
          <a:xfrm>
            <a:off x="2477588" y="1615201"/>
            <a:ext cx="28477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7E189D-C2CA-6777-6428-54CC14383458}"/>
              </a:ext>
            </a:extLst>
          </p:cNvPr>
          <p:cNvSpPr txBox="1"/>
          <p:nvPr/>
        </p:nvSpPr>
        <p:spPr>
          <a:xfrm>
            <a:off x="2477588" y="1153536"/>
            <a:ext cx="28477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D7695"/>
                </a:solidFill>
                <a:latin typeface="Roboto Slab" pitchFamily="2" charset="0"/>
                <a:ea typeface="Roboto Slab" pitchFamily="2" charset="0"/>
              </a:rPr>
              <a:t>OCTOBER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DCADD4-CEF1-1862-240F-0DC69482B4C8}"/>
              </a:ext>
            </a:extLst>
          </p:cNvPr>
          <p:cNvCxnSpPr/>
          <p:nvPr/>
        </p:nvCxnSpPr>
        <p:spPr>
          <a:xfrm>
            <a:off x="2603863" y="3499601"/>
            <a:ext cx="2595154" cy="0"/>
          </a:xfrm>
          <a:prstGeom prst="line">
            <a:avLst/>
          </a:prstGeom>
          <a:ln w="57150">
            <a:solidFill>
              <a:srgbClr val="FD76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white circle with a black background&#10;&#10;Description automatically generated">
            <a:extLst>
              <a:ext uri="{FF2B5EF4-FFF2-40B4-BE49-F238E27FC236}">
                <a16:creationId xmlns:a16="http://schemas.microsoft.com/office/drawing/2014/main" id="{84B7E03C-90FF-8455-E17B-77D9724D3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5490" y="4456850"/>
            <a:ext cx="1571898" cy="157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92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th through a grassy field&#10;&#10;Description automatically generated">
            <a:extLst>
              <a:ext uri="{FF2B5EF4-FFF2-40B4-BE49-F238E27FC236}">
                <a16:creationId xmlns:a16="http://schemas.microsoft.com/office/drawing/2014/main" id="{7A1BD4B0-38D9-040F-144A-84A3D2740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154" y="0"/>
            <a:ext cx="1031984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37E15C-7FCD-8041-B2C6-129E82A1E8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7" y="0"/>
            <a:ext cx="6113667" cy="6858000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948738BA-D24E-1846-B815-9CA15E2D2588}"/>
              </a:ext>
            </a:extLst>
          </p:cNvPr>
          <p:cNvSpPr txBox="1">
            <a:spLocks/>
          </p:cNvSpPr>
          <p:nvPr/>
        </p:nvSpPr>
        <p:spPr>
          <a:xfrm>
            <a:off x="262467" y="2822355"/>
            <a:ext cx="4067747" cy="175656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6000"/>
              </a:lnSpc>
              <a:spcBef>
                <a:spcPts val="0"/>
              </a:spcBef>
              <a:buNone/>
            </a:pPr>
            <a:r>
              <a:rPr lang="en-US" sz="4000" b="1">
                <a:solidFill>
                  <a:schemeClr val="bg1"/>
                </a:solidFill>
                <a:latin typeface="Roboto Slab"/>
                <a:ea typeface="Roboto Slab"/>
                <a:cs typeface="Roboto Light"/>
              </a:rPr>
              <a:t>The Year Ahead</a:t>
            </a:r>
            <a:endParaRPr lang="en-US" sz="4000">
              <a:solidFill>
                <a:schemeClr val="bg1"/>
              </a:solidFill>
              <a:latin typeface="Rockwell" panose="02060603020205020403"/>
              <a:ea typeface="Roboto Slab"/>
              <a:cs typeface="Roboto Light"/>
            </a:endParaRPr>
          </a:p>
          <a:p>
            <a:pPr marL="0" indent="0" algn="ctr">
              <a:lnSpc>
                <a:spcPts val="6000"/>
              </a:lnSpc>
              <a:spcBef>
                <a:spcPts val="0"/>
              </a:spcBef>
              <a:buNone/>
            </a:pPr>
            <a:r>
              <a:rPr lang="en-US" sz="4000" b="1">
                <a:solidFill>
                  <a:schemeClr val="bg1"/>
                </a:solidFill>
                <a:latin typeface="Roboto Slab"/>
                <a:ea typeface="Roboto Slab"/>
                <a:cs typeface="Roboto Light"/>
              </a:rPr>
              <a:t>2024</a:t>
            </a:r>
            <a:endParaRPr lang="en-US" sz="4000">
              <a:solidFill>
                <a:schemeClr val="bg1"/>
              </a:solidFill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E6E3D9C-1D54-E947-AD79-D1E8C9FBB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446" y="704592"/>
            <a:ext cx="1541642" cy="155010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AE957B-A5E3-4C0A-AF4D-4277A7CAD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22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63488-DC4D-4D68-9D13-83F279B93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0304" y="1383504"/>
            <a:ext cx="8201176" cy="468071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Implement regionalized Dispatch/EMS/Fire Services </a:t>
            </a:r>
            <a:endParaRPr lang="en-US" sz="2600">
              <a:solidFill>
                <a:schemeClr val="accent1">
                  <a:lumMod val="50000"/>
                </a:schemeClr>
              </a:solidFill>
              <a:cs typeface="Roboto Slab" pitchFamily="2" charset="0"/>
            </a:endParaRPr>
          </a:p>
          <a:p>
            <a:pPr marL="227965" indent="-227965">
              <a:lnSpc>
                <a:spcPct val="110000"/>
              </a:lnSpc>
              <a:buFont typeface="Wingdings" panose="020B0604020202020204" pitchFamily="34" charset="0"/>
              <a:buChar char="§"/>
            </a:pPr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Complete West Hills refurbishment and open the facility for mental health services</a:t>
            </a:r>
          </a:p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Expand and improve senior services and facilities</a:t>
            </a:r>
          </a:p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Upgrade of our election infrastructure, processes and staffing in preparation of 2024 elections</a:t>
            </a:r>
          </a:p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Establish sustainability plan priorities to achieve 2025 and 2035 milestones</a:t>
            </a:r>
          </a:p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Identify a new Reno Courthouse solution</a:t>
            </a:r>
            <a:endParaRPr lang="en-US" sz="2600">
              <a:solidFill>
                <a:schemeClr val="accent1">
                  <a:lumMod val="50000"/>
                </a:schemeClr>
              </a:solidFill>
              <a:cs typeface="Roboto Slab" pitchFamily="2" charset="0"/>
            </a:endParaRPr>
          </a:p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Develop Funding Plan for WCSO Infirmary</a:t>
            </a:r>
            <a:endParaRPr lang="en-US" sz="2600">
              <a:solidFill>
                <a:schemeClr val="accent1">
                  <a:lumMod val="50000"/>
                </a:schemeClr>
              </a:solidFill>
              <a:cs typeface="Roboto Slab" pitchFamily="2" charset="0"/>
            </a:endParaRPr>
          </a:p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en-US" sz="2000" b="1">
              <a:solidFill>
                <a:srgbClr val="023B53"/>
              </a:solidFill>
              <a:cs typeface="Roboto Slab" pitchFamily="2" charset="0"/>
            </a:endParaRPr>
          </a:p>
          <a:p>
            <a:pPr marL="227965" indent="-227965">
              <a:lnSpc>
                <a:spcPct val="110000"/>
              </a:lnSpc>
            </a:pPr>
            <a:endParaRPr lang="en-US" b="1">
              <a:solidFill>
                <a:schemeClr val="accent1"/>
              </a:solidFill>
              <a:cs typeface="Roboto Slab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3D3870-54A3-4B8E-9881-A220FAB27A89}"/>
              </a:ext>
            </a:extLst>
          </p:cNvPr>
          <p:cNvSpPr/>
          <p:nvPr/>
        </p:nvSpPr>
        <p:spPr>
          <a:xfrm>
            <a:off x="4724400" y="237654"/>
            <a:ext cx="6964681" cy="5836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2024 Key Goals</a:t>
            </a:r>
            <a:endParaRPr lang="en-US" sz="3000" i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49B0E1-B3D0-4CBD-8BE3-AC108579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18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1" descr="A black circle with white text and a logo&#10;&#10;Description automatically generated">
            <a:extLst>
              <a:ext uri="{FF2B5EF4-FFF2-40B4-BE49-F238E27FC236}">
                <a16:creationId xmlns:a16="http://schemas.microsoft.com/office/drawing/2014/main" id="{18644EF9-7427-9EBA-1699-71DD6279E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51" y="57321"/>
            <a:ext cx="812005" cy="812189"/>
          </a:xfrm>
          <a:prstGeom prst="rect">
            <a:avLst/>
          </a:prstGeom>
        </p:spPr>
      </p:pic>
      <p:pic>
        <p:nvPicPr>
          <p:cNvPr id="7" name="Picture 6" descr="A city with a river and mountains in the background&#10;&#10;Description automatically generated">
            <a:extLst>
              <a:ext uri="{FF2B5EF4-FFF2-40B4-BE49-F238E27FC236}">
                <a16:creationId xmlns:a16="http://schemas.microsoft.com/office/drawing/2014/main" id="{EF92D365-FB76-3130-CE4F-6247117DDF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22" r="23397"/>
          <a:stretch/>
        </p:blipFill>
        <p:spPr>
          <a:xfrm>
            <a:off x="0" y="1053422"/>
            <a:ext cx="3571875" cy="530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26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BA7355D-3039-E249-ABA5-AA341BED4F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377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EE6A1A-CBFA-334A-AC26-86072326FF77}"/>
              </a:ext>
            </a:extLst>
          </p:cNvPr>
          <p:cNvSpPr txBox="1">
            <a:spLocks/>
          </p:cNvSpPr>
          <p:nvPr/>
        </p:nvSpPr>
        <p:spPr>
          <a:xfrm>
            <a:off x="1600200" y="1498600"/>
            <a:ext cx="9144000" cy="3073400"/>
          </a:xfrm>
          <a:prstGeom prst="rect">
            <a:avLst/>
          </a:prstGeom>
        </p:spPr>
        <p:txBody>
          <a:bodyPr anchor="ctr"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476A8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8000">
                <a:solidFill>
                  <a:schemeClr val="bg1"/>
                </a:solidFill>
              </a:rPr>
              <a:t>Thank you!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034A56E-43F4-914B-B894-FDB39998D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507" y="4216401"/>
            <a:ext cx="1511385" cy="151985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86270F-EF8B-4436-BCE6-A2B82C7A0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dirty="0" smtClean="0">
                <a:solidFill>
                  <a:schemeClr val="bg1"/>
                </a:solidFill>
              </a:rPr>
              <a:t>19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572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aerial view of a town&#10;&#10;Description automatically generated">
            <a:extLst>
              <a:ext uri="{FF2B5EF4-FFF2-40B4-BE49-F238E27FC236}">
                <a16:creationId xmlns:a16="http://schemas.microsoft.com/office/drawing/2014/main" id="{C662C132-219A-E2FC-0A9E-32D4DD938F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b="17466"/>
          <a:stretch/>
        </p:blipFill>
        <p:spPr>
          <a:xfrm>
            <a:off x="0" y="1074158"/>
            <a:ext cx="12192000" cy="52947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8EBE9-744E-4BF2-3D55-F4ABFB586A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89719"/>
            <a:ext cx="9144000" cy="1016855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63BF4B-5559-EFBA-EAA2-C3B873852F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3815" y="3227342"/>
            <a:ext cx="10144369" cy="181949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3600">
                <a:solidFill>
                  <a:schemeClr val="accent1">
                    <a:lumMod val="75000"/>
                  </a:schemeClr>
                </a:solidFill>
                <a:latin typeface="Roboto Slab"/>
                <a:ea typeface="Roboto Slab"/>
                <a:cs typeface="Roboto Slab"/>
              </a:rPr>
              <a:t>A year of laying the foundation </a:t>
            </a:r>
            <a:endParaRPr lang="en-US">
              <a:solidFill>
                <a:schemeClr val="accent1">
                  <a:lumMod val="75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r>
              <a:rPr lang="en-US" sz="3600">
                <a:solidFill>
                  <a:schemeClr val="accent1">
                    <a:lumMod val="75000"/>
                  </a:schemeClr>
                </a:solidFill>
                <a:latin typeface="Roboto Slab"/>
                <a:ea typeface="Roboto Slab"/>
                <a:cs typeface="Roboto Slab"/>
              </a:rPr>
              <a:t>for generational change</a:t>
            </a:r>
            <a:endParaRPr lang="en-US">
              <a:solidFill>
                <a:schemeClr val="accent1">
                  <a:lumMod val="75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r>
              <a:rPr lang="en-US" sz="3600">
                <a:solidFill>
                  <a:schemeClr val="accent1">
                    <a:lumMod val="75000"/>
                  </a:schemeClr>
                </a:solidFill>
                <a:latin typeface="Roboto Slab"/>
                <a:ea typeface="Roboto Slab"/>
                <a:cs typeface="Roboto Slab"/>
              </a:rPr>
              <a:t>within our community</a:t>
            </a:r>
            <a:endParaRPr lang="en-US">
              <a:solidFill>
                <a:schemeClr val="accent1">
                  <a:lumMod val="75000"/>
                </a:schemeClr>
              </a:solidFill>
              <a:latin typeface="Roboto Slab"/>
              <a:ea typeface="Roboto Slab"/>
              <a:cs typeface="Roboto Slab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BF0EE-1428-A7B9-81C6-E9F196CCD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 descr="A black circle with white text and a logo&#10;&#10;Description automatically generated">
            <a:extLst>
              <a:ext uri="{FF2B5EF4-FFF2-40B4-BE49-F238E27FC236}">
                <a16:creationId xmlns:a16="http://schemas.microsoft.com/office/drawing/2014/main" id="{48E4BE50-E53C-1ADC-8D27-E215BD43D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51" y="57321"/>
            <a:ext cx="812005" cy="81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48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63488-DC4D-4D68-9D13-83F279B93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325" y="1262914"/>
            <a:ext cx="7064291" cy="446368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1600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Regionalization of Dispatch/EMS/Fire </a:t>
            </a:r>
            <a:endParaRPr lang="en-US" sz="160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</a:endParaRPr>
          </a:p>
          <a:p>
            <a:pPr marL="685165" lvl="1" indent="-227965">
              <a:lnSpc>
                <a:spcPct val="110000"/>
              </a:lnSpc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Executed regionalized computer aided dispatch (CAD) platform ILA with Reno/Sparks/REMSA in September</a:t>
            </a:r>
          </a:p>
          <a:p>
            <a:pPr marL="685165" lvl="1" indent="-227965">
              <a:lnSpc>
                <a:spcPct val="110000"/>
              </a:lnSpc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CAD implementation underway for target 24-month timeline</a:t>
            </a:r>
          </a:p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1600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Improve Elections Administration/Execution</a:t>
            </a:r>
          </a:p>
          <a:p>
            <a:pPr marL="685165" lvl="1" indent="-227965">
              <a:lnSpc>
                <a:spcPct val="110000"/>
              </a:lnSpc>
              <a:buFont typeface="Arial" panose="05000000000000000000" pitchFamily="2" charset="2"/>
              <a:buChar char="•"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Completed independent consultant review of ROV 2022 elections operations</a:t>
            </a:r>
            <a:endParaRPr lang="en-US" sz="140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Arial"/>
            </a:endParaRPr>
          </a:p>
          <a:p>
            <a:pPr marL="685165" lvl="1" indent="-227965">
              <a:lnSpc>
                <a:spcPct val="110000"/>
              </a:lnSpc>
              <a:buFont typeface="Arial" panose="05000000000000000000" pitchFamily="2" charset="2"/>
              <a:buChar char="•"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Arial"/>
              </a:rPr>
              <a:t>Implemented full staffing consistent with consultant recommendations</a:t>
            </a:r>
            <a:endParaRPr lang="en-US" sz="140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</a:endParaRPr>
          </a:p>
          <a:p>
            <a:pPr marL="685165" lvl="1" indent="-227965">
              <a:lnSpc>
                <a:spcPct val="110000"/>
              </a:lnSpc>
              <a:buFont typeface="Arial" panose="05000000000000000000" pitchFamily="2" charset="2"/>
              <a:buChar char="•"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Arial"/>
              </a:rPr>
              <a:t>Standard Operating Procedure (SOP) development underway for PPP</a:t>
            </a:r>
          </a:p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1600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Launched Climate Resilience Initiative </a:t>
            </a:r>
          </a:p>
          <a:p>
            <a:pPr marL="685165" lvl="1" indent="-227965">
              <a:lnSpc>
                <a:spcPct val="110000"/>
              </a:lnSpc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Hired Sustainability Manager</a:t>
            </a:r>
          </a:p>
          <a:p>
            <a:pPr marL="685165" lvl="1" indent="-227965">
              <a:lnSpc>
                <a:spcPct val="110000"/>
              </a:lnSpc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Award-Winning Green Recovery Plan</a:t>
            </a:r>
          </a:p>
          <a:p>
            <a:pPr marL="685165" lvl="1" indent="-227965">
              <a:lnSpc>
                <a:spcPct val="110000"/>
              </a:lnSpc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BCC accepted May presentation on planned priorities</a:t>
            </a:r>
          </a:p>
          <a:p>
            <a:pPr marL="685165" lvl="1" indent="-227965">
              <a:lnSpc>
                <a:spcPct val="110000"/>
              </a:lnSpc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Secured Federal Sustainability Grants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1600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Implemented Perimeter Emergency Evacuation Mapping Tool</a:t>
            </a:r>
          </a:p>
          <a:p>
            <a:pPr marL="227965" indent="-227965">
              <a:lnSpc>
                <a:spcPct val="110000"/>
              </a:lnSpc>
            </a:pPr>
            <a:endParaRPr lang="en-US" sz="160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pPr marL="685165" lvl="1" indent="-227965">
              <a:lnSpc>
                <a:spcPct val="110000"/>
              </a:lnSpc>
            </a:pPr>
            <a:endParaRPr lang="en-US" sz="140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3D3870-54A3-4B8E-9881-A220FAB27A89}"/>
              </a:ext>
            </a:extLst>
          </p:cNvPr>
          <p:cNvSpPr/>
          <p:nvPr/>
        </p:nvSpPr>
        <p:spPr>
          <a:xfrm>
            <a:off x="4724400" y="330787"/>
            <a:ext cx="6964681" cy="5836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endParaRPr lang="en-US" sz="3000" i="1">
              <a:solidFill>
                <a:schemeClr val="bg1"/>
              </a:solidFill>
              <a:latin typeface="Roboto Slab"/>
              <a:ea typeface="Roboto Slab"/>
              <a:cs typeface="Roboto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49B0E1-B3D0-4CBD-8BE3-AC108579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A black circle with white text and a logo&#10;&#10;Description automatically generated">
            <a:extLst>
              <a:ext uri="{FF2B5EF4-FFF2-40B4-BE49-F238E27FC236}">
                <a16:creationId xmlns:a16="http://schemas.microsoft.com/office/drawing/2014/main" id="{3AA9E24A-51AC-E7B4-A660-9FD7715C5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51" y="57321"/>
            <a:ext cx="812005" cy="812189"/>
          </a:xfrm>
          <a:prstGeom prst="rect">
            <a:avLst/>
          </a:prstGeom>
        </p:spPr>
      </p:pic>
      <p:pic>
        <p:nvPicPr>
          <p:cNvPr id="1026" name="Picture 2" descr="REMSA Health and Truckee Meadows Fire Protection District Announce Public -  Private Partnership Integral to Community Care - REMSA Health">
            <a:extLst>
              <a:ext uri="{FF2B5EF4-FFF2-40B4-BE49-F238E27FC236}">
                <a16:creationId xmlns:a16="http://schemas.microsoft.com/office/drawing/2014/main" id="{9401BABA-411C-CB20-2931-71ED00FE5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712" y="1341002"/>
            <a:ext cx="4111809" cy="1524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Washoe County election audit: Error-prone processes, confusion">
            <a:extLst>
              <a:ext uri="{FF2B5EF4-FFF2-40B4-BE49-F238E27FC236}">
                <a16:creationId xmlns:a16="http://schemas.microsoft.com/office/drawing/2014/main" id="{ACD77EAA-EA9D-E7FF-C776-8B37282A4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249" y="2689158"/>
            <a:ext cx="2618564" cy="1794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Solar panels in a field&#10;&#10;Description automatically generated">
            <a:extLst>
              <a:ext uri="{FF2B5EF4-FFF2-40B4-BE49-F238E27FC236}">
                <a16:creationId xmlns:a16="http://schemas.microsoft.com/office/drawing/2014/main" id="{F75EC3F3-6EE4-D236-E6A4-D9FE8D8CE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7006" y="4245464"/>
            <a:ext cx="3183675" cy="1793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781AE71-2BBD-DFB8-1896-A26E59AEDBB1}"/>
              </a:ext>
            </a:extLst>
          </p:cNvPr>
          <p:cNvSpPr/>
          <p:nvPr/>
        </p:nvSpPr>
        <p:spPr>
          <a:xfrm>
            <a:off x="4930285" y="229187"/>
            <a:ext cx="6964681" cy="5836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>
                <a:solidFill>
                  <a:schemeClr val="bg1"/>
                </a:solidFill>
                <a:latin typeface="Roboto Slab"/>
                <a:ea typeface="Roboto Slab"/>
                <a:cs typeface="Roboto Light"/>
              </a:rPr>
              <a:t>2023 Accomplishments</a:t>
            </a:r>
            <a:endParaRPr lang="en-US" sz="3000" i="1">
              <a:solidFill>
                <a:schemeClr val="bg1"/>
              </a:solidFill>
              <a:latin typeface="Roboto Slab"/>
              <a:ea typeface="Roboto Slab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610477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47C72-545D-E74E-7E3B-347C41FFA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BEE38B-0F54-AD56-91D2-B5E58675B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0957" y="1169762"/>
            <a:ext cx="8801100" cy="50006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Implemented </a:t>
            </a:r>
            <a:r>
              <a:rPr lang="en-US" sz="2800" b="1" i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SpeakUp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 with </a:t>
            </a:r>
            <a:r>
              <a:rPr lang="en-US" sz="2800" b="1" i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eComment 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services to extend public outreach capabilities for BCC meetings</a:t>
            </a: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Implemented remote BCC meeting participation for Incline Village and Gerlach communities </a:t>
            </a:r>
            <a:endParaRPr lang="en-US" sz="2800">
              <a:solidFill>
                <a:schemeClr val="accent1">
                  <a:lumMod val="50000"/>
                </a:schemeClr>
              </a:solidFill>
            </a:endParaRP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Developed and launched an online HUB documenting development activity and included development reviews at CAB meetings</a:t>
            </a:r>
          </a:p>
          <a:p>
            <a:pPr marL="227965" indent="-227965">
              <a:lnSpc>
                <a:spcPct val="150000"/>
              </a:lnSpc>
            </a:pPr>
            <a:endParaRPr lang="en-US" sz="2600" b="1">
              <a:solidFill>
                <a:srgbClr val="0476A8"/>
              </a:solidFill>
              <a:cs typeface="Roboto Slab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600" b="1">
              <a:solidFill>
                <a:srgbClr val="0476A8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A7D8DD-CA83-108D-5E14-B5DCB86A779E}"/>
              </a:ext>
            </a:extLst>
          </p:cNvPr>
          <p:cNvSpPr/>
          <p:nvPr/>
        </p:nvSpPr>
        <p:spPr>
          <a:xfrm>
            <a:off x="3505200" y="330787"/>
            <a:ext cx="8183881" cy="4312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Enhanced Community Outreach Efforts</a:t>
            </a:r>
            <a:endParaRPr lang="en-US" sz="3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2966F2-12A3-4CF5-0B32-3A42D8782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38B595D-8BF3-2F20-8FB6-EC757B9B6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56" y="1717864"/>
            <a:ext cx="914400" cy="914400"/>
          </a:xfrm>
          <a:prstGeom prst="rect">
            <a:avLst/>
          </a:prstGeom>
        </p:spPr>
      </p:pic>
      <p:pic>
        <p:nvPicPr>
          <p:cNvPr id="15" name="Picture 1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3F9F126-DAFB-6125-5EF7-0267B0552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51" y="357603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92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74C92-BE6E-AC2E-4A5F-E70EE5063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FEFB4C-F344-9A1B-1F85-4728857CC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0957" y="1169762"/>
            <a:ext cx="8750720" cy="5000626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300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Washoe County Leadership Academy – Inaugural class complete and 2</a:t>
            </a:r>
            <a:r>
              <a:rPr lang="en-US" sz="2300" b="1" baseline="3000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nd</a:t>
            </a:r>
            <a:r>
              <a:rPr lang="en-US" sz="2300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 year underway</a:t>
            </a:r>
          </a:p>
          <a:p>
            <a:pPr marL="685165" lvl="1" indent="-227965">
              <a:lnSpc>
                <a:spcPct val="150000"/>
              </a:lnSpc>
            </a:pPr>
            <a:r>
              <a:rPr lang="en-US" sz="200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Received 267 applications in year two, up from 180 in year one</a:t>
            </a:r>
          </a:p>
          <a:p>
            <a:pPr marL="685165" lvl="1" indent="-227965">
              <a:lnSpc>
                <a:spcPct val="150000"/>
              </a:lnSpc>
            </a:pPr>
            <a:r>
              <a:rPr lang="en-US" sz="200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Increased curriculum by one full day, from 8 to 9 days</a:t>
            </a:r>
          </a:p>
          <a:p>
            <a:pPr marL="685165" lvl="1" indent="-227965">
              <a:lnSpc>
                <a:spcPct val="150000"/>
              </a:lnSpc>
            </a:pPr>
            <a:r>
              <a:rPr lang="en-US" sz="200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Nine first-year alumni applications to boards and committees, </a:t>
            </a:r>
            <a:br>
              <a:rPr lang="en-US" sz="2000">
                <a:latin typeface="Roboto Slab"/>
                <a:ea typeface="Roboto Slab"/>
                <a:cs typeface="Roboto Slab"/>
              </a:rPr>
            </a:br>
            <a:r>
              <a:rPr lang="en-US" sz="200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with five appointed; one new hire</a:t>
            </a:r>
            <a:endParaRPr lang="en-US" sz="2000">
              <a:solidFill>
                <a:schemeClr val="accent1">
                  <a:lumMod val="50000"/>
                </a:schemeClr>
              </a:solidFill>
              <a:cs typeface="Roboto Slab" pitchFamily="2" charset="0"/>
            </a:endParaRPr>
          </a:p>
          <a:p>
            <a:pPr marL="685165" lvl="1" indent="-227965">
              <a:lnSpc>
                <a:spcPct val="150000"/>
              </a:lnSpc>
            </a:pPr>
            <a:r>
              <a:rPr lang="en-US" sz="200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Two class projects successfully completed in year one, with a single project</a:t>
            </a:r>
            <a:br>
              <a:rPr lang="en-US" sz="2000">
                <a:latin typeface="Roboto Slab"/>
                <a:ea typeface="Roboto Slab"/>
                <a:cs typeface="Roboto Slab"/>
              </a:rPr>
            </a:br>
            <a:r>
              <a:rPr lang="en-US" sz="200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for year two focused on foster and adoption</a:t>
            </a:r>
            <a:br>
              <a:rPr lang="en-US" sz="2000" b="1"/>
            </a:br>
            <a:endParaRPr lang="en-US" sz="2000" b="1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300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Conducted 99 public meetings (including CABs)</a:t>
            </a:r>
            <a:br>
              <a:rPr lang="en-US" sz="2300" b="1">
                <a:latin typeface="Roboto Slab"/>
                <a:ea typeface="Roboto Slab"/>
                <a:cs typeface="Roboto Slab"/>
              </a:rPr>
            </a:br>
            <a:br>
              <a:rPr lang="en-US" sz="2300" b="1">
                <a:latin typeface="Roboto Slab"/>
                <a:ea typeface="Roboto Slab"/>
                <a:cs typeface="Roboto Slab"/>
              </a:rPr>
            </a:br>
            <a:r>
              <a:rPr lang="en-US" sz="2300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Facilitated 44</a:t>
            </a:r>
            <a:r>
              <a:rPr lang="en-US" sz="2300" b="1">
                <a:solidFill>
                  <a:srgbClr val="FF0000"/>
                </a:solidFill>
                <a:latin typeface="Roboto Slab"/>
                <a:ea typeface="Roboto Slab"/>
                <a:cs typeface="Roboto Slab"/>
              </a:rPr>
              <a:t> </a:t>
            </a:r>
            <a:r>
              <a:rPr lang="en-US" sz="2300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proclamations and recognitions</a:t>
            </a:r>
            <a:br>
              <a:rPr lang="en-US" sz="2300" b="1">
                <a:latin typeface="Roboto Slab"/>
                <a:ea typeface="Roboto Slab"/>
                <a:cs typeface="Roboto Slab"/>
              </a:rPr>
            </a:br>
            <a:br>
              <a:rPr lang="en-US" sz="2300" b="1"/>
            </a:br>
            <a:r>
              <a:rPr lang="en-US" sz="2300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Resolved 253 escalated constituent requests out of 281 total </a:t>
            </a:r>
            <a:br>
              <a:rPr lang="en-US" sz="2300" b="1">
                <a:latin typeface="Roboto Slab"/>
                <a:ea typeface="Roboto Slab"/>
                <a:cs typeface="Roboto Slab"/>
              </a:rPr>
            </a:br>
            <a:br>
              <a:rPr lang="en-US" sz="2300" b="1">
                <a:latin typeface="Roboto Slab"/>
                <a:ea typeface="Roboto Slab"/>
                <a:cs typeface="Roboto Slab"/>
              </a:rPr>
            </a:br>
            <a:r>
              <a:rPr lang="en-US" sz="2300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Resolved 280 commissioner requests out of 305 total</a:t>
            </a:r>
            <a:endParaRPr lang="en-US" sz="2300">
              <a:solidFill>
                <a:schemeClr val="accent1">
                  <a:lumMod val="50000"/>
                </a:schemeClr>
              </a:solidFill>
            </a:endParaRPr>
          </a:p>
          <a:p>
            <a:pPr marL="227965" indent="-227965">
              <a:lnSpc>
                <a:spcPct val="150000"/>
              </a:lnSpc>
            </a:pPr>
            <a:endParaRPr lang="en-US" sz="2600" b="1">
              <a:solidFill>
                <a:srgbClr val="0476A8"/>
              </a:solidFill>
              <a:cs typeface="Roboto Slab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600" b="1">
              <a:solidFill>
                <a:srgbClr val="0476A8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2EBEE8-F8A3-472B-7985-9F3D7EAD8D6C}"/>
              </a:ext>
            </a:extLst>
          </p:cNvPr>
          <p:cNvSpPr/>
          <p:nvPr/>
        </p:nvSpPr>
        <p:spPr>
          <a:xfrm>
            <a:off x="3505200" y="330787"/>
            <a:ext cx="8183881" cy="4312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Enhanced Community Outreach Efforts</a:t>
            </a:r>
            <a:endParaRPr lang="en-US" sz="3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CCCA59-D798-78A0-3B93-A49B332D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1F489BEC-7A2B-22A5-F3F0-36A86EB5F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49" y="991055"/>
            <a:ext cx="1295400" cy="1295400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C55ED609-04A6-2D7F-8061-C6B112AAE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86" y="3557814"/>
            <a:ext cx="914400" cy="914400"/>
          </a:xfrm>
          <a:prstGeom prst="rect">
            <a:avLst/>
          </a:prstGeom>
        </p:spPr>
      </p:pic>
      <p:pic>
        <p:nvPicPr>
          <p:cNvPr id="15" name="Picture 1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0A1DD4A-1814-8339-3DCF-46412258F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43" y="4682936"/>
            <a:ext cx="914400" cy="914400"/>
          </a:xfrm>
          <a:prstGeom prst="rect">
            <a:avLst/>
          </a:prstGeom>
        </p:spPr>
      </p:pic>
      <p:pic>
        <p:nvPicPr>
          <p:cNvPr id="19" name="Picture 1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8F1E85F-D7EE-5916-3EFE-2AD033519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9337" y="3586642"/>
            <a:ext cx="3605158" cy="181017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013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74C92-BE6E-AC2E-4A5F-E70EE5063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FEFB4C-F344-9A1B-1F85-4728857CC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9964" y="1179055"/>
            <a:ext cx="9735743" cy="500062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300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                                         Washoe Tahoe Academy</a:t>
            </a:r>
          </a:p>
          <a:p>
            <a:pPr marL="685165" lvl="1" indent="-227965">
              <a:lnSpc>
                <a:spcPct val="150000"/>
              </a:lnSpc>
            </a:pPr>
            <a:r>
              <a:rPr lang="en-US" sz="1800">
                <a:solidFill>
                  <a:schemeClr val="tx2"/>
                </a:solidFill>
                <a:latin typeface="Roboto Slab"/>
                <a:ea typeface="Roboto Slab"/>
                <a:cs typeface="Roboto Slab"/>
              </a:rPr>
              <a:t>Autumn of 2023, conducted survey specific to Incline Village &amp; Crystal Bay residents to ascertain the appetite for a Tahoe-specific Academy</a:t>
            </a:r>
            <a:endParaRPr lang="en-US" sz="1800" b="1">
              <a:solidFill>
                <a:schemeClr val="tx2"/>
              </a:solidFill>
              <a:latin typeface="Roboto Slab"/>
              <a:ea typeface="Roboto Slab"/>
              <a:cs typeface="Roboto Slab"/>
            </a:endParaRPr>
          </a:p>
          <a:p>
            <a:pPr marL="685165" lvl="1" indent="-227965">
              <a:lnSpc>
                <a:spcPct val="150000"/>
              </a:lnSpc>
            </a:pPr>
            <a:r>
              <a:rPr lang="en-US" sz="1800">
                <a:solidFill>
                  <a:schemeClr val="tx2"/>
                </a:solidFill>
                <a:latin typeface="Roboto Slab"/>
                <a:ea typeface="Roboto Slab"/>
              </a:rPr>
              <a:t>109 participated, indicating a majority would prefer to pick and choose one-off topics to learn about, rather than be a part of a full series/cohort</a:t>
            </a:r>
            <a:endParaRPr lang="en-US" sz="1800">
              <a:solidFill>
                <a:schemeClr val="tx2"/>
              </a:solidFill>
              <a:latin typeface="Roboto Slab"/>
              <a:ea typeface="Roboto Slab"/>
              <a:cs typeface="Roboto Slab"/>
            </a:endParaRPr>
          </a:p>
          <a:p>
            <a:pPr marL="685165" lvl="1" indent="-227965">
              <a:lnSpc>
                <a:spcPct val="150000"/>
              </a:lnSpc>
            </a:pPr>
            <a:r>
              <a:rPr lang="en-US" sz="1800">
                <a:solidFill>
                  <a:schemeClr val="tx2"/>
                </a:solidFill>
                <a:latin typeface="Roboto Slab"/>
                <a:ea typeface="Roboto Slab"/>
                <a:cs typeface="Roboto Slab"/>
              </a:rPr>
              <a:t>Desire for enhanced understanding of the various entities in the area and how they work together, i.e., TRPA, TTD and topic-specific workshops on items such as STRs, emergency preparedness, affordable housing discussions</a:t>
            </a:r>
          </a:p>
          <a:p>
            <a:pPr marL="685165" lvl="1" indent="-227965">
              <a:lnSpc>
                <a:spcPct val="150000"/>
              </a:lnSpc>
            </a:pPr>
            <a:r>
              <a:rPr lang="en-US" sz="1800">
                <a:solidFill>
                  <a:schemeClr val="tx2"/>
                </a:solidFill>
                <a:latin typeface="Roboto Slab"/>
                <a:ea typeface="Roboto Slab"/>
              </a:rPr>
              <a:t>Strong desire to feel that Washoe County is listening to the needs and wants of residents of Washoe Tahoe and implementing policies accordingly – opportunity to promote board &amp; committee openings to IVCB residents</a:t>
            </a:r>
            <a:r>
              <a:rPr lang="en-US" sz="2000">
                <a:solidFill>
                  <a:schemeClr val="tx2"/>
                </a:solidFill>
                <a:latin typeface="Roboto Slab"/>
                <a:ea typeface="Roboto Slab"/>
              </a:rPr>
              <a:t> </a:t>
            </a:r>
            <a:endParaRPr lang="en-US" sz="2000" b="1">
              <a:solidFill>
                <a:schemeClr val="tx2"/>
              </a:solidFill>
              <a:latin typeface="Roboto Slab"/>
              <a:ea typeface="Roboto Slab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300" b="1">
              <a:solidFill>
                <a:schemeClr val="accent1">
                  <a:lumMod val="50000"/>
                </a:schemeClr>
              </a:solidFill>
              <a:cs typeface="Roboto Slab"/>
            </a:endParaRPr>
          </a:p>
          <a:p>
            <a:pPr marL="227965" indent="-227965">
              <a:lnSpc>
                <a:spcPct val="150000"/>
              </a:lnSpc>
            </a:pPr>
            <a:endParaRPr lang="en-US" sz="2600" b="1">
              <a:solidFill>
                <a:srgbClr val="0476A8"/>
              </a:solidFill>
              <a:cs typeface="Roboto Slab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600" b="1">
              <a:solidFill>
                <a:srgbClr val="0476A8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2EBEE8-F8A3-472B-7985-9F3D7EAD8D6C}"/>
              </a:ext>
            </a:extLst>
          </p:cNvPr>
          <p:cNvSpPr/>
          <p:nvPr/>
        </p:nvSpPr>
        <p:spPr>
          <a:xfrm>
            <a:off x="3505200" y="330787"/>
            <a:ext cx="8183881" cy="4312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>
                <a:solidFill>
                  <a:schemeClr val="bg1"/>
                </a:solidFill>
                <a:latin typeface="Roboto Slab"/>
                <a:ea typeface="Roboto Slab"/>
                <a:cs typeface="Roboto Light"/>
              </a:rPr>
              <a:t>Washoe Tahoe Academy</a:t>
            </a:r>
            <a:endParaRPr lang="en-US" sz="3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CCCA59-D798-78A0-3B93-A49B332D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Graphic 3" descr="Diploma roll with solid fill">
            <a:extLst>
              <a:ext uri="{FF2B5EF4-FFF2-40B4-BE49-F238E27FC236}">
                <a16:creationId xmlns:a16="http://schemas.microsoft.com/office/drawing/2014/main" id="{014CD616-ECA0-7C62-EE5E-DE819596C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700000">
            <a:off x="563141" y="1598438"/>
            <a:ext cx="1899424" cy="18901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393A34-268C-EDA0-F9D8-2916B4EE7583}"/>
              </a:ext>
            </a:extLst>
          </p:cNvPr>
          <p:cNvSpPr txBox="1"/>
          <p:nvPr/>
        </p:nvSpPr>
        <p:spPr>
          <a:xfrm>
            <a:off x="209021" y="3704166"/>
            <a:ext cx="276224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Launching </a:t>
            </a:r>
          </a:p>
          <a:p>
            <a:pPr algn="ctr"/>
            <a:r>
              <a:rPr lang="en-US" sz="2000">
                <a:solidFill>
                  <a:schemeClr val="tx2"/>
                </a:solidFill>
              </a:rPr>
              <a:t> Summer 2024</a:t>
            </a:r>
          </a:p>
        </p:txBody>
      </p:sp>
    </p:spTree>
    <p:extLst>
      <p:ext uri="{BB962C8B-B14F-4D97-AF65-F5344CB8AC3E}">
        <p14:creationId xmlns:p14="http://schemas.microsoft.com/office/powerpoint/2010/main" val="3183382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C3A37-2BC7-777F-E524-6E5C0E020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66ECD2-8B1C-0255-E59F-5A0DEC82B4D9}"/>
              </a:ext>
            </a:extLst>
          </p:cNvPr>
          <p:cNvSpPr/>
          <p:nvPr/>
        </p:nvSpPr>
        <p:spPr>
          <a:xfrm>
            <a:off x="5029200" y="330787"/>
            <a:ext cx="6659881" cy="4312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Strong Financial Management</a:t>
            </a:r>
            <a:endParaRPr lang="en-US" sz="300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76FA2749-ED23-A7F5-CC1D-0CFD9ABFA985}"/>
              </a:ext>
            </a:extLst>
          </p:cNvPr>
          <p:cNvGraphicFramePr/>
          <p:nvPr/>
        </p:nvGraphicFramePr>
        <p:xfrm>
          <a:off x="647700" y="1674892"/>
          <a:ext cx="108966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4EF07B-2386-332C-803B-3B615FAAA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31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0E952-6421-DF40-7D98-39E915306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447" y="895576"/>
            <a:ext cx="9576492" cy="783716"/>
          </a:xfrm>
        </p:spPr>
        <p:txBody>
          <a:bodyPr/>
          <a:lstStyle/>
          <a:p>
            <a:r>
              <a:rPr lang="en-US"/>
              <a:t>Incline Village 2023 ARPA Investments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9092FAE-3FCD-00F2-5B55-CF05EA9529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7062647"/>
              </p:ext>
            </p:extLst>
          </p:nvPr>
        </p:nvGraphicFramePr>
        <p:xfrm>
          <a:off x="2358190" y="1833073"/>
          <a:ext cx="7010269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1239">
                  <a:extLst>
                    <a:ext uri="{9D8B030D-6E8A-4147-A177-3AD203B41FA5}">
                      <a16:colId xmlns:a16="http://schemas.microsoft.com/office/drawing/2014/main" val="1281545697"/>
                    </a:ext>
                  </a:extLst>
                </a:gridCol>
                <a:gridCol w="2539030">
                  <a:extLst>
                    <a:ext uri="{9D8B030D-6E8A-4147-A177-3AD203B41FA5}">
                      <a16:colId xmlns:a16="http://schemas.microsoft.com/office/drawing/2014/main" val="24884876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Incline High School Eng/Entrepreneurship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2"/>
                      <a:endParaRPr lang="en-US"/>
                    </a:p>
                    <a:p>
                      <a:pPr lvl="2">
                        <a:buNone/>
                      </a:pPr>
                      <a:r>
                        <a:rPr lang="en-US"/>
                        <a:t>$     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6009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Justice Court Renovations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2"/>
                      <a:r>
                        <a:rPr lang="en-US"/>
                        <a:t>$    747,800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2954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IVGID Recreation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2"/>
                      <a:r>
                        <a:rPr lang="en-US"/>
                        <a:t>$    250,000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079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Tahoe Micro Transit Pilot Proj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2"/>
                      <a:r>
                        <a:rPr lang="en-US"/>
                        <a:t>$    400,000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25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Tahoe Lending Locals Proj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2"/>
                      <a:r>
                        <a:rPr lang="en-US"/>
                        <a:t>$    350,000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582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IVCB Mainstreet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2"/>
                      <a:r>
                        <a:rPr lang="en-US"/>
                        <a:t>$      75,000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2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Envision Tahoe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2"/>
                      <a:r>
                        <a:rPr lang="en-US"/>
                        <a:t>$      47,500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5228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Tahoe Transportation – TTD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2"/>
                      <a:r>
                        <a:rPr lang="en-US"/>
                        <a:t>$      37,500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3037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2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500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2"/>
                      <a:r>
                        <a:rPr lang="en-US" b="1"/>
                        <a:t>$1,957,800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88916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05876C-ADC9-39C1-AECA-3A9282C25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816F050-80B6-E037-865B-C6D626555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14" y="145933"/>
            <a:ext cx="679862" cy="67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28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E96CB-441A-A1E9-77A5-A902EC03D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493DB8-691A-16F6-ABB7-B177C421EF7A}"/>
              </a:ext>
            </a:extLst>
          </p:cNvPr>
          <p:cNvSpPr/>
          <p:nvPr/>
        </p:nvSpPr>
        <p:spPr>
          <a:xfrm>
            <a:off x="3505200" y="330787"/>
            <a:ext cx="8183881" cy="4312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Relocated Incline Village Justice Court</a:t>
            </a:r>
            <a:endParaRPr lang="en-US" sz="3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4C499F-A683-D0EF-7860-0C8F158A2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175865D-BD28-A059-1400-F7D771D48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86" y="3557814"/>
            <a:ext cx="914400" cy="914400"/>
          </a:xfrm>
          <a:prstGeom prst="rect">
            <a:avLst/>
          </a:prstGeom>
        </p:spPr>
      </p:pic>
      <p:pic>
        <p:nvPicPr>
          <p:cNvPr id="6" name="Picture 5" descr="A room with desks and chairs&#10;&#10;Description automatically generated">
            <a:extLst>
              <a:ext uri="{FF2B5EF4-FFF2-40B4-BE49-F238E27FC236}">
                <a16:creationId xmlns:a16="http://schemas.microsoft.com/office/drawing/2014/main" id="{78620155-B5B3-2F2D-8451-03A7BEB43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2155" y="2796301"/>
            <a:ext cx="5997456" cy="3351825"/>
          </a:xfrm>
          <a:prstGeom prst="rect">
            <a:avLst/>
          </a:prstGeom>
        </p:spPr>
      </p:pic>
      <p:pic>
        <p:nvPicPr>
          <p:cNvPr id="10" name="Picture 9" descr="A room with chairs and a desk&#10;&#10;Description automatically generated">
            <a:extLst>
              <a:ext uri="{FF2B5EF4-FFF2-40B4-BE49-F238E27FC236}">
                <a16:creationId xmlns:a16="http://schemas.microsoft.com/office/drawing/2014/main" id="{F89FA889-C29D-1834-991F-49949BFD2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194" y="1244409"/>
            <a:ext cx="5353480" cy="401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684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ashoe Count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475A7"/>
      </a:accent1>
      <a:accent2>
        <a:srgbClr val="6A428A"/>
      </a:accent2>
      <a:accent3>
        <a:srgbClr val="C35366"/>
      </a:accent3>
      <a:accent4>
        <a:srgbClr val="BA6391"/>
      </a:accent4>
      <a:accent5>
        <a:srgbClr val="F48E71"/>
      </a:accent5>
      <a:accent6>
        <a:srgbClr val="F8C457"/>
      </a:accent6>
      <a:hlink>
        <a:srgbClr val="0563C1"/>
      </a:hlink>
      <a:folHlink>
        <a:srgbClr val="954F72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FD175502B39B419BDC13B7D5CB533C" ma:contentTypeVersion="16" ma:contentTypeDescription="Create a new document." ma:contentTypeScope="" ma:versionID="ab1fe2a98244068de10912fd2b2b02d4">
  <xsd:schema xmlns:xsd="http://www.w3.org/2001/XMLSchema" xmlns:xs="http://www.w3.org/2001/XMLSchema" xmlns:p="http://schemas.microsoft.com/office/2006/metadata/properties" xmlns:ns3="ec2b9e4e-12be-488a-824c-ff2fbbfcec09" xmlns:ns4="554955b7-acdf-4056-9016-ffe0406f8f38" targetNamespace="http://schemas.microsoft.com/office/2006/metadata/properties" ma:root="true" ma:fieldsID="e7f2936834d8fb2e512f6c6a8a44d0be" ns3:_="" ns4:_="">
    <xsd:import namespace="ec2b9e4e-12be-488a-824c-ff2fbbfcec09"/>
    <xsd:import namespace="554955b7-acdf-4056-9016-ffe0406f8f3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2b9e4e-12be-488a-824c-ff2fbbfcec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4955b7-acdf-4056-9016-ffe0406f8f3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54955b7-acdf-4056-9016-ffe0406f8f38">
      <UserInfo>
        <DisplayName>Jourdin, Elizabeth Kay</DisplayName>
        <AccountId>15</AccountId>
        <AccountType/>
      </UserInfo>
      <UserInfo>
        <DisplayName>Leuenhagen, Nancy</DisplayName>
        <AccountId>57</AccountId>
        <AccountType/>
      </UserInfo>
      <UserInfo>
        <DisplayName>Brown, Eric P.</DisplayName>
        <AccountId>62</AccountId>
        <AccountType/>
      </UserInfo>
      <UserInfo>
        <DisplayName>Willrich, Erick S</DisplayName>
        <AccountId>20</AccountId>
        <AccountType/>
      </UserInfo>
      <UserInfo>
        <DisplayName>Cummings, Tami</DisplayName>
        <AccountId>65</AccountId>
        <AccountType/>
      </UserInfo>
      <UserInfo>
        <DisplayName>Andreasen, Joshua</DisplayName>
        <AccountId>66</AccountId>
        <AccountType/>
      </UserInfo>
      <UserInfo>
        <DisplayName>Thomas, Kate L</DisplayName>
        <AccountId>42</AccountId>
        <AccountType/>
      </UserInfo>
      <UserInfo>
        <DisplayName>Searcy, Dana</DisplayName>
        <AccountId>52</AccountId>
        <AccountType/>
      </UserInfo>
      <UserInfo>
        <DisplayName>Yacoben, Abbe</DisplayName>
        <AccountId>143</AccountId>
        <AccountType/>
      </UserInfo>
      <UserInfo>
        <DisplayName>Wilson, Alexandra</DisplayName>
        <AccountId>38</AccountId>
        <AccountType/>
      </UserInfo>
    </SharedWithUsers>
    <_activity xmlns="ec2b9e4e-12be-488a-824c-ff2fbbfcec09" xsi:nil="true"/>
  </documentManagement>
</p:properties>
</file>

<file path=customXml/itemProps1.xml><?xml version="1.0" encoding="utf-8"?>
<ds:datastoreItem xmlns:ds="http://schemas.openxmlformats.org/officeDocument/2006/customXml" ds:itemID="{27BED0C7-52A8-406E-870D-A528BF8141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672F047-1484-4492-83AB-03851984D759}">
  <ds:schemaRefs>
    <ds:schemaRef ds:uri="554955b7-acdf-4056-9016-ffe0406f8f38"/>
    <ds:schemaRef ds:uri="ec2b9e4e-12be-488a-824c-ff2fbbfcec0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F7EB13F-E1A5-40DA-8353-27E261B0F0F2}">
  <ds:schemaRefs>
    <ds:schemaRef ds:uri="http://purl.org/dc/terms/"/>
    <ds:schemaRef ds:uri="ec2b9e4e-12be-488a-824c-ff2fbbfcec09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554955b7-acdf-4056-9016-ffe0406f8f38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910</Words>
  <Application>Microsoft Office PowerPoint</Application>
  <PresentationFormat>Widescreen</PresentationFormat>
  <Paragraphs>155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Avenir Next LT Pro</vt:lpstr>
      <vt:lpstr>Calibri</vt:lpstr>
      <vt:lpstr>Roboto Slab</vt:lpstr>
      <vt:lpstr>Roboto Slab ExtraBold</vt:lpstr>
      <vt:lpstr>Rockwell</vt:lpstr>
      <vt:lpstr>Wingdings</vt:lpstr>
      <vt:lpstr>Office Theme</vt:lpstr>
      <vt:lpstr>PowerPoint Presentation</vt:lpstr>
      <vt:lpstr>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Incline Village 2023 ARPA Investments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Evacuations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Milan Sperka</dc:creator>
  <cp:lastModifiedBy>Mullin, Kelly D.</cp:lastModifiedBy>
  <cp:revision>1</cp:revision>
  <cp:lastPrinted>2024-02-23T23:30:17Z</cp:lastPrinted>
  <dcterms:created xsi:type="dcterms:W3CDTF">2021-10-07T17:37:40Z</dcterms:created>
  <dcterms:modified xsi:type="dcterms:W3CDTF">2024-02-27T23:35:53Z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0x010100CAFD175502B39B419BDC13B7D5CB533C</vt:lpwstr>
  </property>
  <property fmtid="{D5CDD505-2E9C-101B-9397-08002B2CF9AE}" pid="3" name="MediaServiceImageTags">
    <vt:lpwstr/>
  </property>
</Properties>
</file>